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70" r:id="rId4"/>
    <p:sldId id="257" r:id="rId5"/>
    <p:sldId id="258" r:id="rId6"/>
    <p:sldId id="261" r:id="rId7"/>
    <p:sldId id="262" r:id="rId8"/>
    <p:sldId id="269" r:id="rId9"/>
    <p:sldId id="265" r:id="rId10"/>
    <p:sldId id="260" r:id="rId11"/>
    <p:sldId id="267" r:id="rId12"/>
    <p:sldId id="268" r:id="rId13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858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1.xml"/><Relationship Id="rId2" Type="http://schemas.openxmlformats.org/officeDocument/2006/relationships/slide" Target="../slides/slide10.xml"/><Relationship Id="rId1" Type="http://schemas.openxmlformats.org/officeDocument/2006/relationships/slide" Target="../slides/slide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FAF4769-246B-42F7-9EDA-262E36895D71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</dgm:pt>
    <dgm:pt modelId="{D44EEEE9-7ACA-4F22-B9CB-FED66E5D40F7}">
      <dgm:prSet phldrT="[Szöveg]"/>
      <dgm:spPr/>
      <dgm:t>
        <a:bodyPr/>
        <a:lstStyle/>
        <a:p>
          <a:r>
            <a:rPr lang="hu-HU" dirty="0" smtClean="0"/>
            <a:t>2017.08.31.</a:t>
          </a:r>
        </a:p>
      </dgm:t>
    </dgm:pt>
    <dgm:pt modelId="{C352AFBA-F869-4B65-98A2-0E0BC06F5D7D}" type="parTrans" cxnId="{5F50FC78-E4E7-472F-93D0-F0D45DC78077}">
      <dgm:prSet/>
      <dgm:spPr/>
      <dgm:t>
        <a:bodyPr/>
        <a:lstStyle/>
        <a:p>
          <a:endParaRPr lang="hu-HU"/>
        </a:p>
      </dgm:t>
    </dgm:pt>
    <dgm:pt modelId="{B2EF7FF8-1EBC-4ABB-9000-A926AB1F7FE4}" type="sibTrans" cxnId="{5F50FC78-E4E7-472F-93D0-F0D45DC78077}">
      <dgm:prSet/>
      <dgm:spPr/>
      <dgm:t>
        <a:bodyPr/>
        <a:lstStyle/>
        <a:p>
          <a:endParaRPr lang="hu-HU"/>
        </a:p>
      </dgm:t>
    </dgm:pt>
    <dgm:pt modelId="{20B00C8A-FB3E-46D9-90F8-56DF2DA0FAB2}">
      <dgm:prSet phldrT="[Szöveg]"/>
      <dgm:spPr/>
      <dgm:t>
        <a:bodyPr/>
        <a:lstStyle/>
        <a:p>
          <a:pPr eaLnBrk="1" latinLnBrk="0"/>
          <a:r>
            <a:rPr lang="hu-HU" dirty="0" smtClean="0"/>
            <a:t>2018. 04. 30.</a:t>
          </a:r>
          <a:endParaRPr lang="hu-HU" dirty="0"/>
        </a:p>
      </dgm:t>
    </dgm:pt>
    <dgm:pt modelId="{C6287571-C167-4FD6-9AB5-2936B537A88F}" type="parTrans" cxnId="{F85DD977-727D-48BC-9973-6CECC8DCC7A1}">
      <dgm:prSet/>
      <dgm:spPr/>
      <dgm:t>
        <a:bodyPr/>
        <a:lstStyle/>
        <a:p>
          <a:endParaRPr lang="hu-HU"/>
        </a:p>
      </dgm:t>
    </dgm:pt>
    <dgm:pt modelId="{CD10DE76-CDEC-44A8-8440-A532B66F8591}" type="sibTrans" cxnId="{F85DD977-727D-48BC-9973-6CECC8DCC7A1}">
      <dgm:prSet/>
      <dgm:spPr/>
      <dgm:t>
        <a:bodyPr/>
        <a:lstStyle/>
        <a:p>
          <a:endParaRPr lang="hu-HU"/>
        </a:p>
      </dgm:t>
    </dgm:pt>
    <dgm:pt modelId="{32C2FCB0-15E8-4DFE-882C-A68C718F2882}">
      <dgm:prSet phldrT="[Szöveg]"/>
      <dgm:spPr/>
      <dgm:t>
        <a:bodyPr/>
        <a:lstStyle/>
        <a:p>
          <a:r>
            <a:rPr lang="hu-HU" dirty="0" smtClean="0"/>
            <a:t>2018. 12. 31. </a:t>
          </a:r>
          <a:endParaRPr lang="hu-HU" dirty="0"/>
        </a:p>
      </dgm:t>
    </dgm:pt>
    <dgm:pt modelId="{72439E97-59EB-43FB-BB18-15719A377B97}" type="sibTrans" cxnId="{B485DFD0-E60E-4B35-A870-F823716AAF83}">
      <dgm:prSet/>
      <dgm:spPr/>
      <dgm:t>
        <a:bodyPr/>
        <a:lstStyle/>
        <a:p>
          <a:endParaRPr lang="hu-HU"/>
        </a:p>
      </dgm:t>
    </dgm:pt>
    <dgm:pt modelId="{C76DD407-B3BA-4144-90F9-22AB1C164AC0}" type="parTrans" cxnId="{B485DFD0-E60E-4B35-A870-F823716AAF83}">
      <dgm:prSet/>
      <dgm:spPr/>
      <dgm:t>
        <a:bodyPr/>
        <a:lstStyle/>
        <a:p>
          <a:endParaRPr lang="hu-HU"/>
        </a:p>
      </dgm:t>
    </dgm:pt>
    <dgm:pt modelId="{534119CF-8BBC-4E5A-A5AE-479C46CC7FFB}">
      <dgm:prSet phldrT="[Szöveg]"/>
      <dgm:spPr/>
      <dgm:t>
        <a:bodyPr/>
        <a:lstStyle/>
        <a:p>
          <a:r>
            <a:rPr lang="hu-HU" b="1" dirty="0" smtClean="0"/>
            <a:t>A fejlesztés előkészítése</a:t>
          </a:r>
        </a:p>
      </dgm:t>
    </dgm:pt>
    <dgm:pt modelId="{D1E5E8B6-9502-40E2-8461-7BF6860E5E87}" type="parTrans" cxnId="{FD227A2B-0314-4B96-80A8-8DF84BAFB2CC}">
      <dgm:prSet/>
      <dgm:spPr/>
      <dgm:t>
        <a:bodyPr/>
        <a:lstStyle/>
        <a:p>
          <a:endParaRPr lang="hu-HU"/>
        </a:p>
      </dgm:t>
    </dgm:pt>
    <dgm:pt modelId="{B28FE8FD-6A0C-4C19-A6F3-E77D93B1AF4C}" type="sibTrans" cxnId="{FD227A2B-0314-4B96-80A8-8DF84BAFB2CC}">
      <dgm:prSet/>
      <dgm:spPr/>
      <dgm:t>
        <a:bodyPr/>
        <a:lstStyle/>
        <a:p>
          <a:endParaRPr lang="hu-HU"/>
        </a:p>
      </dgm:t>
    </dgm:pt>
    <dgm:pt modelId="{3D599D60-D0A2-48AD-960C-3BCF0768B641}">
      <dgm:prSet phldrT="[Szöveg]"/>
      <dgm:spPr/>
      <dgm:t>
        <a:bodyPr/>
        <a:lstStyle/>
        <a:p>
          <a:pPr eaLnBrk="1" latinLnBrk="0"/>
          <a:r>
            <a:rPr lang="hu-HU" b="1" dirty="0" smtClean="0"/>
            <a:t>Kerettanterv-fejlesztés</a:t>
          </a:r>
          <a:endParaRPr lang="hu-HU" b="1" dirty="0"/>
        </a:p>
      </dgm:t>
    </dgm:pt>
    <dgm:pt modelId="{75446F38-732E-49AE-A933-4AF32E96EF6F}" type="parTrans" cxnId="{B030FD57-FEB9-477A-992F-C152513D705F}">
      <dgm:prSet/>
      <dgm:spPr/>
      <dgm:t>
        <a:bodyPr/>
        <a:lstStyle/>
        <a:p>
          <a:endParaRPr lang="hu-HU"/>
        </a:p>
      </dgm:t>
    </dgm:pt>
    <dgm:pt modelId="{3A149745-CA7B-4FB7-9F8E-F17B1F6B4F80}" type="sibTrans" cxnId="{B030FD57-FEB9-477A-992F-C152513D705F}">
      <dgm:prSet/>
      <dgm:spPr/>
      <dgm:t>
        <a:bodyPr/>
        <a:lstStyle/>
        <a:p>
          <a:endParaRPr lang="hu-HU"/>
        </a:p>
      </dgm:t>
    </dgm:pt>
    <dgm:pt modelId="{D82212CC-A756-42B4-B754-CEA265BCC9A3}">
      <dgm:prSet phldrT="[Szöveg]"/>
      <dgm:spPr/>
      <dgm:t>
        <a:bodyPr/>
        <a:lstStyle/>
        <a:p>
          <a:r>
            <a:rPr lang="hu-HU" b="1" dirty="0" smtClean="0"/>
            <a:t>Tananyagfejlesztés1. szakasza</a:t>
          </a:r>
          <a:endParaRPr lang="hu-HU" b="1" dirty="0"/>
        </a:p>
      </dgm:t>
    </dgm:pt>
    <dgm:pt modelId="{FC9DB088-FFF1-457E-934E-0CE411A4518B}" type="parTrans" cxnId="{4882D979-A027-427F-8D48-7DD89BEF0F91}">
      <dgm:prSet/>
      <dgm:spPr/>
      <dgm:t>
        <a:bodyPr/>
        <a:lstStyle/>
        <a:p>
          <a:endParaRPr lang="hu-HU"/>
        </a:p>
      </dgm:t>
    </dgm:pt>
    <dgm:pt modelId="{A02EE904-6393-44CD-8834-A57D5BB94DA9}" type="sibTrans" cxnId="{4882D979-A027-427F-8D48-7DD89BEF0F91}">
      <dgm:prSet/>
      <dgm:spPr/>
      <dgm:t>
        <a:bodyPr/>
        <a:lstStyle/>
        <a:p>
          <a:endParaRPr lang="hu-HU"/>
        </a:p>
      </dgm:t>
    </dgm:pt>
    <dgm:pt modelId="{25FE814E-768D-4B03-8AB1-C4E5E423E25F}" type="pres">
      <dgm:prSet presAssocID="{9FAF4769-246B-42F7-9EDA-262E36895D71}" presName="linearFlow" presStyleCnt="0">
        <dgm:presLayoutVars>
          <dgm:dir/>
          <dgm:animLvl val="lvl"/>
          <dgm:resizeHandles val="exact"/>
        </dgm:presLayoutVars>
      </dgm:prSet>
      <dgm:spPr/>
    </dgm:pt>
    <dgm:pt modelId="{01F3FDF8-FAF2-4245-B88C-AC7294A6A4A2}" type="pres">
      <dgm:prSet presAssocID="{D44EEEE9-7ACA-4F22-B9CB-FED66E5D40F7}" presName="composite" presStyleCnt="0"/>
      <dgm:spPr/>
    </dgm:pt>
    <dgm:pt modelId="{824FD156-4658-496D-A4CA-F88B4F913833}" type="pres">
      <dgm:prSet presAssocID="{D44EEEE9-7ACA-4F22-B9CB-FED66E5D40F7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46D2A79-7558-40AA-BE82-4BEF748C6875}" type="pres">
      <dgm:prSet presAssocID="{D44EEEE9-7ACA-4F22-B9CB-FED66E5D40F7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453A627B-7152-4D54-B88A-1F67E5C5DD2D}" type="pres">
      <dgm:prSet presAssocID="{B2EF7FF8-1EBC-4ABB-9000-A926AB1F7FE4}" presName="sp" presStyleCnt="0"/>
      <dgm:spPr/>
    </dgm:pt>
    <dgm:pt modelId="{109CAF06-F6A6-40EC-A970-5FB1223BEB80}" type="pres">
      <dgm:prSet presAssocID="{20B00C8A-FB3E-46D9-90F8-56DF2DA0FAB2}" presName="composite" presStyleCnt="0"/>
      <dgm:spPr/>
    </dgm:pt>
    <dgm:pt modelId="{A16AB7F3-23EF-4E37-88D8-8CE14B534725}" type="pres">
      <dgm:prSet presAssocID="{20B00C8A-FB3E-46D9-90F8-56DF2DA0FAB2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A3A2E76B-7D4B-4A3D-B4D0-CB103E5A6A59}" type="pres">
      <dgm:prSet presAssocID="{20B00C8A-FB3E-46D9-90F8-56DF2DA0FAB2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212C72CB-700D-4C7B-9E28-77263DCDBADF}" type="pres">
      <dgm:prSet presAssocID="{CD10DE76-CDEC-44A8-8440-A532B66F8591}" presName="sp" presStyleCnt="0"/>
      <dgm:spPr/>
    </dgm:pt>
    <dgm:pt modelId="{5B7E0703-E223-430D-91C2-B3FEF08E870A}" type="pres">
      <dgm:prSet presAssocID="{32C2FCB0-15E8-4DFE-882C-A68C718F2882}" presName="composite" presStyleCnt="0"/>
      <dgm:spPr/>
    </dgm:pt>
    <dgm:pt modelId="{A02EDA27-D9F5-4601-85DC-F3111AF11607}" type="pres">
      <dgm:prSet presAssocID="{32C2FCB0-15E8-4DFE-882C-A68C718F2882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67B7DF83-FD32-43C8-9795-DBEB9803F30F}" type="pres">
      <dgm:prSet presAssocID="{32C2FCB0-15E8-4DFE-882C-A68C718F2882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F85DD977-727D-48BC-9973-6CECC8DCC7A1}" srcId="{9FAF4769-246B-42F7-9EDA-262E36895D71}" destId="{20B00C8A-FB3E-46D9-90F8-56DF2DA0FAB2}" srcOrd="1" destOrd="0" parTransId="{C6287571-C167-4FD6-9AB5-2936B537A88F}" sibTransId="{CD10DE76-CDEC-44A8-8440-A532B66F8591}"/>
    <dgm:cxn modelId="{ED36D55F-882C-4F19-98E7-02DE786F5715}" type="presOf" srcId="{9FAF4769-246B-42F7-9EDA-262E36895D71}" destId="{25FE814E-768D-4B03-8AB1-C4E5E423E25F}" srcOrd="0" destOrd="0" presId="urn:microsoft.com/office/officeart/2005/8/layout/chevron2"/>
    <dgm:cxn modelId="{CC63D4D4-497C-4603-975A-BE02213BF2BB}" type="presOf" srcId="{3D599D60-D0A2-48AD-960C-3BCF0768B641}" destId="{A3A2E76B-7D4B-4A3D-B4D0-CB103E5A6A59}" srcOrd="0" destOrd="0" presId="urn:microsoft.com/office/officeart/2005/8/layout/chevron2"/>
    <dgm:cxn modelId="{B485DFD0-E60E-4B35-A870-F823716AAF83}" srcId="{9FAF4769-246B-42F7-9EDA-262E36895D71}" destId="{32C2FCB0-15E8-4DFE-882C-A68C718F2882}" srcOrd="2" destOrd="0" parTransId="{C76DD407-B3BA-4144-90F9-22AB1C164AC0}" sibTransId="{72439E97-59EB-43FB-BB18-15719A377B97}"/>
    <dgm:cxn modelId="{FD227A2B-0314-4B96-80A8-8DF84BAFB2CC}" srcId="{D44EEEE9-7ACA-4F22-B9CB-FED66E5D40F7}" destId="{534119CF-8BBC-4E5A-A5AE-479C46CC7FFB}" srcOrd="0" destOrd="0" parTransId="{D1E5E8B6-9502-40E2-8461-7BF6860E5E87}" sibTransId="{B28FE8FD-6A0C-4C19-A6F3-E77D93B1AF4C}"/>
    <dgm:cxn modelId="{4882D979-A027-427F-8D48-7DD89BEF0F91}" srcId="{32C2FCB0-15E8-4DFE-882C-A68C718F2882}" destId="{D82212CC-A756-42B4-B754-CEA265BCC9A3}" srcOrd="0" destOrd="0" parTransId="{FC9DB088-FFF1-457E-934E-0CE411A4518B}" sibTransId="{A02EE904-6393-44CD-8834-A57D5BB94DA9}"/>
    <dgm:cxn modelId="{BA4E9E5C-341B-4788-A5A1-17AA6A1207D8}" type="presOf" srcId="{D82212CC-A756-42B4-B754-CEA265BCC9A3}" destId="{67B7DF83-FD32-43C8-9795-DBEB9803F30F}" srcOrd="0" destOrd="0" presId="urn:microsoft.com/office/officeart/2005/8/layout/chevron2"/>
    <dgm:cxn modelId="{C091BB93-6328-4216-B703-67CF6DD3AC3F}" type="presOf" srcId="{D44EEEE9-7ACA-4F22-B9CB-FED66E5D40F7}" destId="{824FD156-4658-496D-A4CA-F88B4F913833}" srcOrd="0" destOrd="0" presId="urn:microsoft.com/office/officeart/2005/8/layout/chevron2"/>
    <dgm:cxn modelId="{2546E06E-11F3-4C1A-9454-A84516F5BF95}" type="presOf" srcId="{32C2FCB0-15E8-4DFE-882C-A68C718F2882}" destId="{A02EDA27-D9F5-4601-85DC-F3111AF11607}" srcOrd="0" destOrd="0" presId="urn:microsoft.com/office/officeart/2005/8/layout/chevron2"/>
    <dgm:cxn modelId="{C0895449-F1ED-44CA-948A-892A78ACCDA1}" type="presOf" srcId="{534119CF-8BBC-4E5A-A5AE-479C46CC7FFB}" destId="{B46D2A79-7558-40AA-BE82-4BEF748C6875}" srcOrd="0" destOrd="0" presId="urn:microsoft.com/office/officeart/2005/8/layout/chevron2"/>
    <dgm:cxn modelId="{5F50FC78-E4E7-472F-93D0-F0D45DC78077}" srcId="{9FAF4769-246B-42F7-9EDA-262E36895D71}" destId="{D44EEEE9-7ACA-4F22-B9CB-FED66E5D40F7}" srcOrd="0" destOrd="0" parTransId="{C352AFBA-F869-4B65-98A2-0E0BC06F5D7D}" sibTransId="{B2EF7FF8-1EBC-4ABB-9000-A926AB1F7FE4}"/>
    <dgm:cxn modelId="{07394BE7-127F-4849-B9F1-122A72CC5E01}" type="presOf" srcId="{20B00C8A-FB3E-46D9-90F8-56DF2DA0FAB2}" destId="{A16AB7F3-23EF-4E37-88D8-8CE14B534725}" srcOrd="0" destOrd="0" presId="urn:microsoft.com/office/officeart/2005/8/layout/chevron2"/>
    <dgm:cxn modelId="{B030FD57-FEB9-477A-992F-C152513D705F}" srcId="{20B00C8A-FB3E-46D9-90F8-56DF2DA0FAB2}" destId="{3D599D60-D0A2-48AD-960C-3BCF0768B641}" srcOrd="0" destOrd="0" parTransId="{75446F38-732E-49AE-A933-4AF32E96EF6F}" sibTransId="{3A149745-CA7B-4FB7-9F8E-F17B1F6B4F80}"/>
    <dgm:cxn modelId="{22F9CAE0-F482-4A8E-9B8D-84E81526B252}" type="presParOf" srcId="{25FE814E-768D-4B03-8AB1-C4E5E423E25F}" destId="{01F3FDF8-FAF2-4245-B88C-AC7294A6A4A2}" srcOrd="0" destOrd="0" presId="urn:microsoft.com/office/officeart/2005/8/layout/chevron2"/>
    <dgm:cxn modelId="{BC1C5AA7-C5F6-45AD-9474-DD48A787D664}" type="presParOf" srcId="{01F3FDF8-FAF2-4245-B88C-AC7294A6A4A2}" destId="{824FD156-4658-496D-A4CA-F88B4F913833}" srcOrd="0" destOrd="0" presId="urn:microsoft.com/office/officeart/2005/8/layout/chevron2"/>
    <dgm:cxn modelId="{8181268A-464B-4330-9285-D87424463F8A}" type="presParOf" srcId="{01F3FDF8-FAF2-4245-B88C-AC7294A6A4A2}" destId="{B46D2A79-7558-40AA-BE82-4BEF748C6875}" srcOrd="1" destOrd="0" presId="urn:microsoft.com/office/officeart/2005/8/layout/chevron2"/>
    <dgm:cxn modelId="{4FFBBC59-FE83-4E43-85D1-FB7C20AAD482}" type="presParOf" srcId="{25FE814E-768D-4B03-8AB1-C4E5E423E25F}" destId="{453A627B-7152-4D54-B88A-1F67E5C5DD2D}" srcOrd="1" destOrd="0" presId="urn:microsoft.com/office/officeart/2005/8/layout/chevron2"/>
    <dgm:cxn modelId="{E3ABA715-B195-470F-B7BC-743C84B81541}" type="presParOf" srcId="{25FE814E-768D-4B03-8AB1-C4E5E423E25F}" destId="{109CAF06-F6A6-40EC-A970-5FB1223BEB80}" srcOrd="2" destOrd="0" presId="urn:microsoft.com/office/officeart/2005/8/layout/chevron2"/>
    <dgm:cxn modelId="{377F840F-0ED8-4FA4-BB54-4FE9428CD0AD}" type="presParOf" srcId="{109CAF06-F6A6-40EC-A970-5FB1223BEB80}" destId="{A16AB7F3-23EF-4E37-88D8-8CE14B534725}" srcOrd="0" destOrd="0" presId="urn:microsoft.com/office/officeart/2005/8/layout/chevron2"/>
    <dgm:cxn modelId="{D6268BFB-5E0D-4DDC-B255-80116F100505}" type="presParOf" srcId="{109CAF06-F6A6-40EC-A970-5FB1223BEB80}" destId="{A3A2E76B-7D4B-4A3D-B4D0-CB103E5A6A59}" srcOrd="1" destOrd="0" presId="urn:microsoft.com/office/officeart/2005/8/layout/chevron2"/>
    <dgm:cxn modelId="{51282539-BCA5-4B9B-A248-89F13F4EF466}" type="presParOf" srcId="{25FE814E-768D-4B03-8AB1-C4E5E423E25F}" destId="{212C72CB-700D-4C7B-9E28-77263DCDBADF}" srcOrd="3" destOrd="0" presId="urn:microsoft.com/office/officeart/2005/8/layout/chevron2"/>
    <dgm:cxn modelId="{F2551C77-C3A5-4889-8752-6DCA13D2A746}" type="presParOf" srcId="{25FE814E-768D-4B03-8AB1-C4E5E423E25F}" destId="{5B7E0703-E223-430D-91C2-B3FEF08E870A}" srcOrd="4" destOrd="0" presId="urn:microsoft.com/office/officeart/2005/8/layout/chevron2"/>
    <dgm:cxn modelId="{86FBF490-86D4-4655-8356-4B5029097834}" type="presParOf" srcId="{5B7E0703-E223-430D-91C2-B3FEF08E870A}" destId="{A02EDA27-D9F5-4601-85DC-F3111AF11607}" srcOrd="0" destOrd="0" presId="urn:microsoft.com/office/officeart/2005/8/layout/chevron2"/>
    <dgm:cxn modelId="{41BB82F8-6C51-412D-A328-76B55FC406DF}" type="presParOf" srcId="{5B7E0703-E223-430D-91C2-B3FEF08E870A}" destId="{67B7DF83-FD32-43C8-9795-DBEB9803F30F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BAD0BE0-3CE9-4705-BA64-B297DFDFE184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1F69A490-4CD6-4671-B356-5C14B1890F15}">
      <dgm:prSet phldrT="[Szöveg]" custT="1"/>
      <dgm:spPr/>
      <dgm:t>
        <a:bodyPr/>
        <a:lstStyle/>
        <a:p>
          <a:pPr algn="ctr"/>
          <a:r>
            <a:rPr lang="hu-HU" sz="1200" b="1" dirty="0" smtClean="0"/>
            <a:t>Tananyag-fejlesztés</a:t>
          </a:r>
        </a:p>
        <a:p>
          <a:pPr algn="ctr"/>
          <a:r>
            <a:rPr lang="hu-HU" sz="1200" b="1" dirty="0" smtClean="0"/>
            <a:t>2. szakasza </a:t>
          </a:r>
        </a:p>
        <a:p>
          <a:pPr algn="ctr"/>
          <a:r>
            <a:rPr lang="hu-HU" sz="1100" dirty="0" smtClean="0"/>
            <a:t>(2019 januárjától </a:t>
          </a:r>
        </a:p>
        <a:p>
          <a:pPr algn="ctr"/>
          <a:r>
            <a:rPr lang="hu-HU" sz="1100" dirty="0" smtClean="0"/>
            <a:t>2019 szeptemberéig)</a:t>
          </a:r>
          <a:endParaRPr lang="hu-HU" sz="1100" dirty="0"/>
        </a:p>
      </dgm:t>
    </dgm:pt>
    <dgm:pt modelId="{90E602CB-165C-44FF-9B5C-79FEED1867D7}" type="parTrans" cxnId="{FBD79C05-50E8-41BB-9664-10BE5CF79E30}">
      <dgm:prSet/>
      <dgm:spPr/>
      <dgm:t>
        <a:bodyPr/>
        <a:lstStyle/>
        <a:p>
          <a:pPr algn="ctr"/>
          <a:endParaRPr lang="hu-HU"/>
        </a:p>
      </dgm:t>
    </dgm:pt>
    <dgm:pt modelId="{561ADB6F-E508-42AB-A84F-12685B3AA36C}" type="sibTrans" cxnId="{FBD79C05-50E8-41BB-9664-10BE5CF79E30}">
      <dgm:prSet/>
      <dgm:spPr/>
      <dgm:t>
        <a:bodyPr/>
        <a:lstStyle/>
        <a:p>
          <a:pPr algn="ctr"/>
          <a:endParaRPr lang="hu-HU"/>
        </a:p>
      </dgm:t>
    </dgm:pt>
    <dgm:pt modelId="{C3937CF3-D92B-4C07-A7F1-7D470892727A}">
      <dgm:prSet phldrT="[Szöveg]" custT="1"/>
      <dgm:spPr/>
      <dgm:t>
        <a:bodyPr/>
        <a:lstStyle/>
        <a:p>
          <a:pPr algn="ctr"/>
          <a:r>
            <a:rPr lang="hu-HU" sz="1200" b="1" i="0" dirty="0"/>
            <a:t>Kipróbálás pedagógusok bevonásával</a:t>
          </a:r>
        </a:p>
        <a:p>
          <a:pPr algn="ctr"/>
          <a:r>
            <a:rPr lang="hu-HU" sz="1100" dirty="0"/>
            <a:t>(2019 szeptemberétől </a:t>
          </a:r>
          <a:endParaRPr lang="hu-HU" sz="1100" dirty="0" smtClean="0"/>
        </a:p>
        <a:p>
          <a:pPr algn="ctr"/>
          <a:r>
            <a:rPr lang="hu-HU" sz="1100" dirty="0" smtClean="0"/>
            <a:t>2020 </a:t>
          </a:r>
          <a:r>
            <a:rPr lang="hu-HU" sz="1100" dirty="0"/>
            <a:t>júniusig)</a:t>
          </a:r>
        </a:p>
      </dgm:t>
    </dgm:pt>
    <dgm:pt modelId="{B1257D85-738F-4A7F-B672-B20A6E074620}" type="parTrans" cxnId="{ED3835BF-CDBD-435C-AC2A-D0650335EFBC}">
      <dgm:prSet/>
      <dgm:spPr/>
      <dgm:t>
        <a:bodyPr/>
        <a:lstStyle/>
        <a:p>
          <a:pPr algn="ctr"/>
          <a:endParaRPr lang="hu-HU"/>
        </a:p>
      </dgm:t>
    </dgm:pt>
    <dgm:pt modelId="{73CB5D7A-E7AD-4066-B632-CD60C4B8EEA5}" type="sibTrans" cxnId="{ED3835BF-CDBD-435C-AC2A-D0650335EFBC}">
      <dgm:prSet/>
      <dgm:spPr/>
      <dgm:t>
        <a:bodyPr/>
        <a:lstStyle/>
        <a:p>
          <a:pPr algn="ctr"/>
          <a:endParaRPr lang="hu-HU"/>
        </a:p>
      </dgm:t>
    </dgm:pt>
    <dgm:pt modelId="{593EF1E4-2AB6-4F4F-ACEF-FE3B444B3FC9}">
      <dgm:prSet phldrT="[Szöveg]" custT="1"/>
      <dgm:spPr/>
      <dgm:t>
        <a:bodyPr/>
        <a:lstStyle/>
        <a:p>
          <a:pPr algn="ctr"/>
          <a:r>
            <a:rPr lang="hu-HU" sz="1200" b="1" dirty="0" err="1"/>
            <a:t>Átdolgozás</a:t>
          </a:r>
          <a:r>
            <a:rPr lang="hu-HU" sz="1200" b="1" dirty="0"/>
            <a:t>, véglegesítés </a:t>
          </a:r>
        </a:p>
        <a:p>
          <a:pPr algn="ctr"/>
          <a:r>
            <a:rPr lang="hu-HU" sz="1100" dirty="0"/>
            <a:t>(2020 júniusától </a:t>
          </a:r>
        </a:p>
        <a:p>
          <a:pPr algn="ctr"/>
          <a:r>
            <a:rPr lang="hu-HU" sz="1100" dirty="0"/>
            <a:t>2021 februárjáig)</a:t>
          </a:r>
        </a:p>
      </dgm:t>
    </dgm:pt>
    <dgm:pt modelId="{D2B76658-8A6E-4AA9-B0F7-525031C63E77}" type="parTrans" cxnId="{5BC9DCED-A67E-452E-BFB9-6F5C1CC0C2BD}">
      <dgm:prSet/>
      <dgm:spPr/>
      <dgm:t>
        <a:bodyPr/>
        <a:lstStyle/>
        <a:p>
          <a:pPr algn="ctr"/>
          <a:endParaRPr lang="hu-HU"/>
        </a:p>
      </dgm:t>
    </dgm:pt>
    <dgm:pt modelId="{425DA4DD-8666-4D6A-8542-B60802A27D42}" type="sibTrans" cxnId="{5BC9DCED-A67E-452E-BFB9-6F5C1CC0C2BD}">
      <dgm:prSet/>
      <dgm:spPr/>
      <dgm:t>
        <a:bodyPr/>
        <a:lstStyle/>
        <a:p>
          <a:pPr algn="ctr"/>
          <a:endParaRPr lang="hu-HU"/>
        </a:p>
      </dgm:t>
    </dgm:pt>
    <dgm:pt modelId="{833A66A7-003F-4694-A043-CAD7E9E5FD0D}">
      <dgm:prSet phldrT="[Szöveg]" custT="1"/>
      <dgm:spPr/>
      <dgm:t>
        <a:bodyPr/>
        <a:lstStyle/>
        <a:p>
          <a:pPr algn="ctr"/>
          <a:r>
            <a:rPr lang="hu-HU" sz="1200" b="1" dirty="0"/>
            <a:t>Akkreditáció</a:t>
          </a:r>
          <a:r>
            <a:rPr lang="hu-HU" sz="1100" dirty="0"/>
            <a:t> </a:t>
          </a:r>
          <a:endParaRPr lang="hu-HU" sz="1100" dirty="0" smtClean="0"/>
        </a:p>
        <a:p>
          <a:pPr algn="ctr"/>
          <a:r>
            <a:rPr lang="hu-HU" sz="1100" dirty="0" smtClean="0"/>
            <a:t>(</a:t>
          </a:r>
          <a:r>
            <a:rPr lang="hu-HU" sz="1100" dirty="0"/>
            <a:t>2021 februárjától </a:t>
          </a:r>
          <a:endParaRPr lang="hu-HU" sz="1100" dirty="0" smtClean="0"/>
        </a:p>
        <a:p>
          <a:pPr algn="ctr"/>
          <a:r>
            <a:rPr lang="hu-HU" sz="1100" dirty="0" smtClean="0"/>
            <a:t>2021 áprilisáig</a:t>
          </a:r>
          <a:r>
            <a:rPr lang="hu-HU" sz="1100" dirty="0"/>
            <a:t>)</a:t>
          </a:r>
        </a:p>
      </dgm:t>
    </dgm:pt>
    <dgm:pt modelId="{AF0700B1-FCEC-45B5-9CDB-90772B5D841F}" type="parTrans" cxnId="{D8E04B39-BC31-4C06-A4B7-547296FAB122}">
      <dgm:prSet/>
      <dgm:spPr/>
      <dgm:t>
        <a:bodyPr/>
        <a:lstStyle/>
        <a:p>
          <a:pPr algn="ctr"/>
          <a:endParaRPr lang="hu-HU"/>
        </a:p>
      </dgm:t>
    </dgm:pt>
    <dgm:pt modelId="{1D56B557-9A97-4ECF-A7C6-8EBEB02EAA8F}" type="sibTrans" cxnId="{D8E04B39-BC31-4C06-A4B7-547296FAB122}">
      <dgm:prSet/>
      <dgm:spPr/>
      <dgm:t>
        <a:bodyPr/>
        <a:lstStyle/>
        <a:p>
          <a:pPr algn="ctr"/>
          <a:endParaRPr lang="hu-HU"/>
        </a:p>
      </dgm:t>
    </dgm:pt>
    <dgm:pt modelId="{8AD00ED5-3E8A-4602-BD72-3A996A1BD515}">
      <dgm:prSet phldrT="[Szöveg]" custT="1"/>
      <dgm:spPr/>
      <dgm:t>
        <a:bodyPr/>
        <a:lstStyle/>
        <a:p>
          <a:pPr algn="ctr"/>
          <a:r>
            <a:rPr lang="hu-HU" sz="1200" b="1" dirty="0"/>
            <a:t>Bevezetés</a:t>
          </a:r>
          <a:endParaRPr lang="hu-HU" sz="1100" b="1" dirty="0"/>
        </a:p>
        <a:p>
          <a:pPr algn="ctr"/>
          <a:r>
            <a:rPr lang="hu-HU" sz="1100" dirty="0"/>
            <a:t> (2021 szeptembere)</a:t>
          </a:r>
        </a:p>
      </dgm:t>
    </dgm:pt>
    <dgm:pt modelId="{FB6F7A66-97D9-4ADF-B996-1C3111291C5E}" type="parTrans" cxnId="{41A73B3F-DB69-4233-9285-4759AC48567D}">
      <dgm:prSet/>
      <dgm:spPr/>
      <dgm:t>
        <a:bodyPr/>
        <a:lstStyle/>
        <a:p>
          <a:pPr algn="ctr"/>
          <a:endParaRPr lang="hu-HU"/>
        </a:p>
      </dgm:t>
    </dgm:pt>
    <dgm:pt modelId="{ACC79347-EC3F-43EA-A87F-FF8230ECDA97}" type="sibTrans" cxnId="{41A73B3F-DB69-4233-9285-4759AC48567D}">
      <dgm:prSet/>
      <dgm:spPr/>
      <dgm:t>
        <a:bodyPr/>
        <a:lstStyle/>
        <a:p>
          <a:pPr algn="ctr"/>
          <a:endParaRPr lang="hu-HU"/>
        </a:p>
      </dgm:t>
    </dgm:pt>
    <dgm:pt modelId="{8CC8AF53-E240-439F-834D-EF68B7CD5B13}" type="pres">
      <dgm:prSet presAssocID="{EBAD0BE0-3CE9-4705-BA64-B297DFDFE18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0DA4B2F4-6B54-4C85-AD3D-73637CB7F640}" type="pres">
      <dgm:prSet presAssocID="{EBAD0BE0-3CE9-4705-BA64-B297DFDFE184}" presName="arrow" presStyleLbl="bgShp" presStyleIdx="0" presStyleCnt="1"/>
      <dgm:spPr/>
    </dgm:pt>
    <dgm:pt modelId="{18C21BBC-73F6-4BD1-A113-E844F197704C}" type="pres">
      <dgm:prSet presAssocID="{EBAD0BE0-3CE9-4705-BA64-B297DFDFE184}" presName="points" presStyleCnt="0"/>
      <dgm:spPr/>
    </dgm:pt>
    <dgm:pt modelId="{4B5755CA-BD75-4F7A-BF0D-7DBA8CB6FF4B}" type="pres">
      <dgm:prSet presAssocID="{1F69A490-4CD6-4671-B356-5C14B1890F15}" presName="compositeA" presStyleCnt="0"/>
      <dgm:spPr/>
    </dgm:pt>
    <dgm:pt modelId="{5EB9C459-905E-4EA2-843F-D2A5FE379B86}" type="pres">
      <dgm:prSet presAssocID="{1F69A490-4CD6-4671-B356-5C14B1890F15}" presName="textA" presStyleLbl="revTx" presStyleIdx="0" presStyleCnt="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38A36461-CBF1-45F7-AF55-254860E081D8}" type="pres">
      <dgm:prSet presAssocID="{1F69A490-4CD6-4671-B356-5C14B1890F15}" presName="circleA" presStyleLbl="node1" presStyleIdx="0" presStyleCnt="5"/>
      <dgm:spPr/>
    </dgm:pt>
    <dgm:pt modelId="{2B38C8D2-5229-4373-922D-708F5671E68D}" type="pres">
      <dgm:prSet presAssocID="{1F69A490-4CD6-4671-B356-5C14B1890F15}" presName="spaceA" presStyleCnt="0"/>
      <dgm:spPr/>
    </dgm:pt>
    <dgm:pt modelId="{A5C7B9FB-7E33-4195-A63C-03D808CE9A1D}" type="pres">
      <dgm:prSet presAssocID="{561ADB6F-E508-42AB-A84F-12685B3AA36C}" presName="space" presStyleCnt="0"/>
      <dgm:spPr/>
    </dgm:pt>
    <dgm:pt modelId="{2290EE8E-2B39-4B11-9338-495A297AB87A}" type="pres">
      <dgm:prSet presAssocID="{C3937CF3-D92B-4C07-A7F1-7D470892727A}" presName="compositeB" presStyleCnt="0"/>
      <dgm:spPr/>
    </dgm:pt>
    <dgm:pt modelId="{4FC228F1-F444-4095-933D-404A8677B0F5}" type="pres">
      <dgm:prSet presAssocID="{C3937CF3-D92B-4C07-A7F1-7D470892727A}" presName="textB" presStyleLbl="revTx" presStyleIdx="1" presStyleCnt="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37F1061E-C5D6-436C-A5E8-54783BB20127}" type="pres">
      <dgm:prSet presAssocID="{C3937CF3-D92B-4C07-A7F1-7D470892727A}" presName="circleB" presStyleLbl="node1" presStyleIdx="1" presStyleCnt="5"/>
      <dgm:spPr/>
    </dgm:pt>
    <dgm:pt modelId="{45ED5BB8-437E-4059-B90F-C328A31A9CD9}" type="pres">
      <dgm:prSet presAssocID="{C3937CF3-D92B-4C07-A7F1-7D470892727A}" presName="spaceB" presStyleCnt="0"/>
      <dgm:spPr/>
    </dgm:pt>
    <dgm:pt modelId="{84202AC0-99CC-46A8-B25A-5BB8A2F41A36}" type="pres">
      <dgm:prSet presAssocID="{73CB5D7A-E7AD-4066-B632-CD60C4B8EEA5}" presName="space" presStyleCnt="0"/>
      <dgm:spPr/>
    </dgm:pt>
    <dgm:pt modelId="{5C336B07-3ACB-4F9C-AEC0-B285E76BAB8C}" type="pres">
      <dgm:prSet presAssocID="{593EF1E4-2AB6-4F4F-ACEF-FE3B444B3FC9}" presName="compositeA" presStyleCnt="0"/>
      <dgm:spPr/>
    </dgm:pt>
    <dgm:pt modelId="{DE40EEDC-0496-48AE-9BDC-48D7377D6491}" type="pres">
      <dgm:prSet presAssocID="{593EF1E4-2AB6-4F4F-ACEF-FE3B444B3FC9}" presName="textA" presStyleLbl="revTx" presStyleIdx="2" presStyleCnt="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09CB321-D55C-4BE7-A054-91B0F7EE12A4}" type="pres">
      <dgm:prSet presAssocID="{593EF1E4-2AB6-4F4F-ACEF-FE3B444B3FC9}" presName="circleA" presStyleLbl="node1" presStyleIdx="2" presStyleCnt="5"/>
      <dgm:spPr/>
    </dgm:pt>
    <dgm:pt modelId="{894398E5-462D-4DFF-B69F-D8E4823308CD}" type="pres">
      <dgm:prSet presAssocID="{593EF1E4-2AB6-4F4F-ACEF-FE3B444B3FC9}" presName="spaceA" presStyleCnt="0"/>
      <dgm:spPr/>
    </dgm:pt>
    <dgm:pt modelId="{1D0FE937-B3A9-4663-9E59-11A79CEFF7E2}" type="pres">
      <dgm:prSet presAssocID="{425DA4DD-8666-4D6A-8542-B60802A27D42}" presName="space" presStyleCnt="0"/>
      <dgm:spPr/>
    </dgm:pt>
    <dgm:pt modelId="{C9456F27-4C00-4411-A337-9471E28BF79E}" type="pres">
      <dgm:prSet presAssocID="{833A66A7-003F-4694-A043-CAD7E9E5FD0D}" presName="compositeB" presStyleCnt="0"/>
      <dgm:spPr/>
    </dgm:pt>
    <dgm:pt modelId="{D8902743-9FA1-48C7-8E0C-27874C1C521F}" type="pres">
      <dgm:prSet presAssocID="{833A66A7-003F-4694-A043-CAD7E9E5FD0D}" presName="textB" presStyleLbl="revTx" presStyleIdx="3" presStyleCnt="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4F919395-C8EC-4E4C-8C66-9CC2A8FC81FA}" type="pres">
      <dgm:prSet presAssocID="{833A66A7-003F-4694-A043-CAD7E9E5FD0D}" presName="circleB" presStyleLbl="node1" presStyleIdx="3" presStyleCnt="5"/>
      <dgm:spPr/>
    </dgm:pt>
    <dgm:pt modelId="{109C2C38-7666-4B98-B851-4B6B2529211B}" type="pres">
      <dgm:prSet presAssocID="{833A66A7-003F-4694-A043-CAD7E9E5FD0D}" presName="spaceB" presStyleCnt="0"/>
      <dgm:spPr/>
    </dgm:pt>
    <dgm:pt modelId="{DAD91354-2F3C-4A60-96C3-7B41BB873596}" type="pres">
      <dgm:prSet presAssocID="{1D56B557-9A97-4ECF-A7C6-8EBEB02EAA8F}" presName="space" presStyleCnt="0"/>
      <dgm:spPr/>
    </dgm:pt>
    <dgm:pt modelId="{3A2066DD-B4CA-4B02-A680-B74CD0D96CC9}" type="pres">
      <dgm:prSet presAssocID="{8AD00ED5-3E8A-4602-BD72-3A996A1BD515}" presName="compositeA" presStyleCnt="0"/>
      <dgm:spPr/>
    </dgm:pt>
    <dgm:pt modelId="{BE062A3C-8C45-4331-B788-090BC22858F7}" type="pres">
      <dgm:prSet presAssocID="{8AD00ED5-3E8A-4602-BD72-3A996A1BD515}" presName="textA" presStyleLbl="revTx" presStyleIdx="4" presStyleCnt="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972E10C-AFEC-49FD-AD9F-2D5F00673E7A}" type="pres">
      <dgm:prSet presAssocID="{8AD00ED5-3E8A-4602-BD72-3A996A1BD515}" presName="circleA" presStyleLbl="node1" presStyleIdx="4" presStyleCnt="5"/>
      <dgm:spPr/>
    </dgm:pt>
    <dgm:pt modelId="{56871C51-C9AE-4C38-9951-B8ABAF18B211}" type="pres">
      <dgm:prSet presAssocID="{8AD00ED5-3E8A-4602-BD72-3A996A1BD515}" presName="spaceA" presStyleCnt="0"/>
      <dgm:spPr/>
    </dgm:pt>
  </dgm:ptLst>
  <dgm:cxnLst>
    <dgm:cxn modelId="{065CC5A1-774D-4B73-9426-EE02D6203631}" type="presOf" srcId="{C3937CF3-D92B-4C07-A7F1-7D470892727A}" destId="{4FC228F1-F444-4095-933D-404A8677B0F5}" srcOrd="0" destOrd="0" presId="urn:microsoft.com/office/officeart/2005/8/layout/hProcess11"/>
    <dgm:cxn modelId="{5BC9DCED-A67E-452E-BFB9-6F5C1CC0C2BD}" srcId="{EBAD0BE0-3CE9-4705-BA64-B297DFDFE184}" destId="{593EF1E4-2AB6-4F4F-ACEF-FE3B444B3FC9}" srcOrd="2" destOrd="0" parTransId="{D2B76658-8A6E-4AA9-B0F7-525031C63E77}" sibTransId="{425DA4DD-8666-4D6A-8542-B60802A27D42}"/>
    <dgm:cxn modelId="{ED3835BF-CDBD-435C-AC2A-D0650335EFBC}" srcId="{EBAD0BE0-3CE9-4705-BA64-B297DFDFE184}" destId="{C3937CF3-D92B-4C07-A7F1-7D470892727A}" srcOrd="1" destOrd="0" parTransId="{B1257D85-738F-4A7F-B672-B20A6E074620}" sibTransId="{73CB5D7A-E7AD-4066-B632-CD60C4B8EEA5}"/>
    <dgm:cxn modelId="{519927A1-345C-4000-8926-974858796E13}" type="presOf" srcId="{833A66A7-003F-4694-A043-CAD7E9E5FD0D}" destId="{D8902743-9FA1-48C7-8E0C-27874C1C521F}" srcOrd="0" destOrd="0" presId="urn:microsoft.com/office/officeart/2005/8/layout/hProcess11"/>
    <dgm:cxn modelId="{9CF5754D-9EB5-46DD-A695-71309401CEA2}" type="presOf" srcId="{EBAD0BE0-3CE9-4705-BA64-B297DFDFE184}" destId="{8CC8AF53-E240-439F-834D-EF68B7CD5B13}" srcOrd="0" destOrd="0" presId="urn:microsoft.com/office/officeart/2005/8/layout/hProcess11"/>
    <dgm:cxn modelId="{FBD79C05-50E8-41BB-9664-10BE5CF79E30}" srcId="{EBAD0BE0-3CE9-4705-BA64-B297DFDFE184}" destId="{1F69A490-4CD6-4671-B356-5C14B1890F15}" srcOrd="0" destOrd="0" parTransId="{90E602CB-165C-44FF-9B5C-79FEED1867D7}" sibTransId="{561ADB6F-E508-42AB-A84F-12685B3AA36C}"/>
    <dgm:cxn modelId="{41A73B3F-DB69-4233-9285-4759AC48567D}" srcId="{EBAD0BE0-3CE9-4705-BA64-B297DFDFE184}" destId="{8AD00ED5-3E8A-4602-BD72-3A996A1BD515}" srcOrd="4" destOrd="0" parTransId="{FB6F7A66-97D9-4ADF-B996-1C3111291C5E}" sibTransId="{ACC79347-EC3F-43EA-A87F-FF8230ECDA97}"/>
    <dgm:cxn modelId="{D8E04B39-BC31-4C06-A4B7-547296FAB122}" srcId="{EBAD0BE0-3CE9-4705-BA64-B297DFDFE184}" destId="{833A66A7-003F-4694-A043-CAD7E9E5FD0D}" srcOrd="3" destOrd="0" parTransId="{AF0700B1-FCEC-45B5-9CDB-90772B5D841F}" sibTransId="{1D56B557-9A97-4ECF-A7C6-8EBEB02EAA8F}"/>
    <dgm:cxn modelId="{652638C2-090C-4CE0-9595-A6901934CEC6}" type="presOf" srcId="{8AD00ED5-3E8A-4602-BD72-3A996A1BD515}" destId="{BE062A3C-8C45-4331-B788-090BC22858F7}" srcOrd="0" destOrd="0" presId="urn:microsoft.com/office/officeart/2005/8/layout/hProcess11"/>
    <dgm:cxn modelId="{CEC609E1-6EC5-42E2-9F3A-3796A71D72DD}" type="presOf" srcId="{1F69A490-4CD6-4671-B356-5C14B1890F15}" destId="{5EB9C459-905E-4EA2-843F-D2A5FE379B86}" srcOrd="0" destOrd="0" presId="urn:microsoft.com/office/officeart/2005/8/layout/hProcess11"/>
    <dgm:cxn modelId="{855C67A8-8A55-4462-894D-E410B9ADB56E}" type="presOf" srcId="{593EF1E4-2AB6-4F4F-ACEF-FE3B444B3FC9}" destId="{DE40EEDC-0496-48AE-9BDC-48D7377D6491}" srcOrd="0" destOrd="0" presId="urn:microsoft.com/office/officeart/2005/8/layout/hProcess11"/>
    <dgm:cxn modelId="{658B3E1B-3AC7-4BE9-955C-6147F156F693}" type="presParOf" srcId="{8CC8AF53-E240-439F-834D-EF68B7CD5B13}" destId="{0DA4B2F4-6B54-4C85-AD3D-73637CB7F640}" srcOrd="0" destOrd="0" presId="urn:microsoft.com/office/officeart/2005/8/layout/hProcess11"/>
    <dgm:cxn modelId="{0A21A316-AEFF-40A4-AF72-C844B784BA66}" type="presParOf" srcId="{8CC8AF53-E240-439F-834D-EF68B7CD5B13}" destId="{18C21BBC-73F6-4BD1-A113-E844F197704C}" srcOrd="1" destOrd="0" presId="urn:microsoft.com/office/officeart/2005/8/layout/hProcess11"/>
    <dgm:cxn modelId="{9707CB8A-EF8E-4E29-BBE5-5F707FC34B77}" type="presParOf" srcId="{18C21BBC-73F6-4BD1-A113-E844F197704C}" destId="{4B5755CA-BD75-4F7A-BF0D-7DBA8CB6FF4B}" srcOrd="0" destOrd="0" presId="urn:microsoft.com/office/officeart/2005/8/layout/hProcess11"/>
    <dgm:cxn modelId="{6E33B0F7-7461-44BD-8D83-1883A7CC1BD2}" type="presParOf" srcId="{4B5755CA-BD75-4F7A-BF0D-7DBA8CB6FF4B}" destId="{5EB9C459-905E-4EA2-843F-D2A5FE379B86}" srcOrd="0" destOrd="0" presId="urn:microsoft.com/office/officeart/2005/8/layout/hProcess11"/>
    <dgm:cxn modelId="{476BB62A-E7DE-4B64-AB72-6815D1D7F17A}" type="presParOf" srcId="{4B5755CA-BD75-4F7A-BF0D-7DBA8CB6FF4B}" destId="{38A36461-CBF1-45F7-AF55-254860E081D8}" srcOrd="1" destOrd="0" presId="urn:microsoft.com/office/officeart/2005/8/layout/hProcess11"/>
    <dgm:cxn modelId="{943BC5CB-8B1E-4AB8-88D8-EC8210E69386}" type="presParOf" srcId="{4B5755CA-BD75-4F7A-BF0D-7DBA8CB6FF4B}" destId="{2B38C8D2-5229-4373-922D-708F5671E68D}" srcOrd="2" destOrd="0" presId="urn:microsoft.com/office/officeart/2005/8/layout/hProcess11"/>
    <dgm:cxn modelId="{EC1702DF-FE98-4D79-85CC-B8D4564B8DB8}" type="presParOf" srcId="{18C21BBC-73F6-4BD1-A113-E844F197704C}" destId="{A5C7B9FB-7E33-4195-A63C-03D808CE9A1D}" srcOrd="1" destOrd="0" presId="urn:microsoft.com/office/officeart/2005/8/layout/hProcess11"/>
    <dgm:cxn modelId="{D428002F-5419-4458-976F-2B33D92BDB1D}" type="presParOf" srcId="{18C21BBC-73F6-4BD1-A113-E844F197704C}" destId="{2290EE8E-2B39-4B11-9338-495A297AB87A}" srcOrd="2" destOrd="0" presId="urn:microsoft.com/office/officeart/2005/8/layout/hProcess11"/>
    <dgm:cxn modelId="{ABAC6A92-1768-436C-B26E-819EB69EDF3F}" type="presParOf" srcId="{2290EE8E-2B39-4B11-9338-495A297AB87A}" destId="{4FC228F1-F444-4095-933D-404A8677B0F5}" srcOrd="0" destOrd="0" presId="urn:microsoft.com/office/officeart/2005/8/layout/hProcess11"/>
    <dgm:cxn modelId="{943ED8A0-C2BF-4710-94C3-9D01347E5260}" type="presParOf" srcId="{2290EE8E-2B39-4B11-9338-495A297AB87A}" destId="{37F1061E-C5D6-436C-A5E8-54783BB20127}" srcOrd="1" destOrd="0" presId="urn:microsoft.com/office/officeart/2005/8/layout/hProcess11"/>
    <dgm:cxn modelId="{9C69A48A-B344-4094-90A4-2B8931E6F67F}" type="presParOf" srcId="{2290EE8E-2B39-4B11-9338-495A297AB87A}" destId="{45ED5BB8-437E-4059-B90F-C328A31A9CD9}" srcOrd="2" destOrd="0" presId="urn:microsoft.com/office/officeart/2005/8/layout/hProcess11"/>
    <dgm:cxn modelId="{EF5FC8E5-D2FA-4F26-8566-E76067C2AAF2}" type="presParOf" srcId="{18C21BBC-73F6-4BD1-A113-E844F197704C}" destId="{84202AC0-99CC-46A8-B25A-5BB8A2F41A36}" srcOrd="3" destOrd="0" presId="urn:microsoft.com/office/officeart/2005/8/layout/hProcess11"/>
    <dgm:cxn modelId="{1FE5A421-CB5C-4E89-8B36-9674D3AB842A}" type="presParOf" srcId="{18C21BBC-73F6-4BD1-A113-E844F197704C}" destId="{5C336B07-3ACB-4F9C-AEC0-B285E76BAB8C}" srcOrd="4" destOrd="0" presId="urn:microsoft.com/office/officeart/2005/8/layout/hProcess11"/>
    <dgm:cxn modelId="{336CAB53-1A6C-491F-8D61-51B833702D10}" type="presParOf" srcId="{5C336B07-3ACB-4F9C-AEC0-B285E76BAB8C}" destId="{DE40EEDC-0496-48AE-9BDC-48D7377D6491}" srcOrd="0" destOrd="0" presId="urn:microsoft.com/office/officeart/2005/8/layout/hProcess11"/>
    <dgm:cxn modelId="{21B4C738-83A2-4D68-8C72-C17FFD3DD08E}" type="presParOf" srcId="{5C336B07-3ACB-4F9C-AEC0-B285E76BAB8C}" destId="{B09CB321-D55C-4BE7-A054-91B0F7EE12A4}" srcOrd="1" destOrd="0" presId="urn:microsoft.com/office/officeart/2005/8/layout/hProcess11"/>
    <dgm:cxn modelId="{D04B0AAD-A4CA-419A-969C-BC651C755FEE}" type="presParOf" srcId="{5C336B07-3ACB-4F9C-AEC0-B285E76BAB8C}" destId="{894398E5-462D-4DFF-B69F-D8E4823308CD}" srcOrd="2" destOrd="0" presId="urn:microsoft.com/office/officeart/2005/8/layout/hProcess11"/>
    <dgm:cxn modelId="{2CD8F83D-A954-45BC-99E9-74CD6BF3788D}" type="presParOf" srcId="{18C21BBC-73F6-4BD1-A113-E844F197704C}" destId="{1D0FE937-B3A9-4663-9E59-11A79CEFF7E2}" srcOrd="5" destOrd="0" presId="urn:microsoft.com/office/officeart/2005/8/layout/hProcess11"/>
    <dgm:cxn modelId="{185E73CC-D5E9-45F6-AA81-5CDECDE45D9C}" type="presParOf" srcId="{18C21BBC-73F6-4BD1-A113-E844F197704C}" destId="{C9456F27-4C00-4411-A337-9471E28BF79E}" srcOrd="6" destOrd="0" presId="urn:microsoft.com/office/officeart/2005/8/layout/hProcess11"/>
    <dgm:cxn modelId="{72F3D525-00B4-4517-81E9-45605C5B06CF}" type="presParOf" srcId="{C9456F27-4C00-4411-A337-9471E28BF79E}" destId="{D8902743-9FA1-48C7-8E0C-27874C1C521F}" srcOrd="0" destOrd="0" presId="urn:microsoft.com/office/officeart/2005/8/layout/hProcess11"/>
    <dgm:cxn modelId="{72091B85-950A-47FA-A5F0-904B329CBC64}" type="presParOf" srcId="{C9456F27-4C00-4411-A337-9471E28BF79E}" destId="{4F919395-C8EC-4E4C-8C66-9CC2A8FC81FA}" srcOrd="1" destOrd="0" presId="urn:microsoft.com/office/officeart/2005/8/layout/hProcess11"/>
    <dgm:cxn modelId="{E2F39F98-35D6-4C4F-80F0-88849857768D}" type="presParOf" srcId="{C9456F27-4C00-4411-A337-9471E28BF79E}" destId="{109C2C38-7666-4B98-B851-4B6B2529211B}" srcOrd="2" destOrd="0" presId="urn:microsoft.com/office/officeart/2005/8/layout/hProcess11"/>
    <dgm:cxn modelId="{66FEEF9C-2793-42A4-8488-B9878477F6E4}" type="presParOf" srcId="{18C21BBC-73F6-4BD1-A113-E844F197704C}" destId="{DAD91354-2F3C-4A60-96C3-7B41BB873596}" srcOrd="7" destOrd="0" presId="urn:microsoft.com/office/officeart/2005/8/layout/hProcess11"/>
    <dgm:cxn modelId="{C8BFAB83-1DBA-430B-8E9A-5FEB588AAB15}" type="presParOf" srcId="{18C21BBC-73F6-4BD1-A113-E844F197704C}" destId="{3A2066DD-B4CA-4B02-A680-B74CD0D96CC9}" srcOrd="8" destOrd="0" presId="urn:microsoft.com/office/officeart/2005/8/layout/hProcess11"/>
    <dgm:cxn modelId="{58E5E4D9-EDBD-483E-87C3-38DC856390AD}" type="presParOf" srcId="{3A2066DD-B4CA-4B02-A680-B74CD0D96CC9}" destId="{BE062A3C-8C45-4331-B788-090BC22858F7}" srcOrd="0" destOrd="0" presId="urn:microsoft.com/office/officeart/2005/8/layout/hProcess11"/>
    <dgm:cxn modelId="{2192E57B-5EAD-41D2-BBB7-F9D59B2F3E27}" type="presParOf" srcId="{3A2066DD-B4CA-4B02-A680-B74CD0D96CC9}" destId="{E972E10C-AFEC-49FD-AD9F-2D5F00673E7A}" srcOrd="1" destOrd="0" presId="urn:microsoft.com/office/officeart/2005/8/layout/hProcess11"/>
    <dgm:cxn modelId="{93C54C78-6BBA-4177-A218-288E4BD2810B}" type="presParOf" srcId="{3A2066DD-B4CA-4B02-A680-B74CD0D96CC9}" destId="{56871C51-C9AE-4C38-9951-B8ABAF18B211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D9E3937-E20C-493A-AD8C-0B185BE47ECF}" type="doc">
      <dgm:prSet loTypeId="urn:microsoft.com/office/officeart/2005/8/layout/radial3" loCatId="cycle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hu-HU"/>
        </a:p>
      </dgm:t>
    </dgm:pt>
    <dgm:pt modelId="{DBF464DD-79F2-4C7E-8300-4400B2EEF0A8}">
      <dgm:prSet phldrT="[Szöveg]" custT="1">
        <dgm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hu-HU" sz="3400" b="1" dirty="0" smtClean="0"/>
            <a:t>Koncepció</a:t>
          </a:r>
          <a:endParaRPr lang="hu-HU" sz="3400" b="1" dirty="0"/>
        </a:p>
      </dgm:t>
    </dgm:pt>
    <dgm:pt modelId="{3B7C6537-FEEA-4635-957F-1B750AF0F408}" type="parTrans" cxnId="{A07E28CB-7E0A-4E1A-A901-809FFCA2DDC1}">
      <dgm:prSet/>
      <dgm:spPr/>
      <dgm:t>
        <a:bodyPr/>
        <a:lstStyle/>
        <a:p>
          <a:endParaRPr lang="hu-HU"/>
        </a:p>
      </dgm:t>
    </dgm:pt>
    <dgm:pt modelId="{7A80FFE4-3B19-4AD6-8CA6-F1FA1E154F9C}" type="sibTrans" cxnId="{A07E28CB-7E0A-4E1A-A901-809FFCA2DDC1}">
      <dgm:prSet/>
      <dgm:spPr/>
      <dgm:t>
        <a:bodyPr/>
        <a:lstStyle/>
        <a:p>
          <a:endParaRPr lang="hu-HU"/>
        </a:p>
      </dgm:t>
    </dgm:pt>
    <dgm:pt modelId="{FFA1FEE0-E688-4337-B2CE-2BE136078477}">
      <dgm:prSet phldrT="[Szöveg]" custT="1">
        <dgm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hu-HU" sz="1350" b="1" dirty="0" smtClean="0"/>
            <a:t>Teológiai, pedagógiai alapvetés</a:t>
          </a:r>
          <a:endParaRPr lang="hu-HU" sz="1350" b="1" dirty="0"/>
        </a:p>
      </dgm:t>
    </dgm:pt>
    <dgm:pt modelId="{DE827F1B-416C-48A9-82E9-138693880205}" type="parTrans" cxnId="{8C279039-1DE1-453C-9FDD-EA2F864A17DD}">
      <dgm:prSet/>
      <dgm:spPr/>
      <dgm:t>
        <a:bodyPr/>
        <a:lstStyle/>
        <a:p>
          <a:endParaRPr lang="hu-HU"/>
        </a:p>
      </dgm:t>
    </dgm:pt>
    <dgm:pt modelId="{253CA358-7975-4AD7-BFCF-950C348D78E3}" type="sibTrans" cxnId="{8C279039-1DE1-453C-9FDD-EA2F864A17DD}">
      <dgm:prSet/>
      <dgm:spPr/>
      <dgm:t>
        <a:bodyPr/>
        <a:lstStyle/>
        <a:p>
          <a:endParaRPr lang="hu-HU"/>
        </a:p>
      </dgm:t>
    </dgm:pt>
    <dgm:pt modelId="{B7080F38-A369-4214-B54A-2B3AD79B30B4}">
      <dgm:prSet phldrT="[Szöveg]" custT="1">
        <dgm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hu-HU" sz="1350" b="1" dirty="0" smtClean="0"/>
            <a:t>Helyzet-elemzés</a:t>
          </a:r>
          <a:endParaRPr lang="hu-HU" sz="1350" b="1" dirty="0"/>
        </a:p>
      </dgm:t>
    </dgm:pt>
    <dgm:pt modelId="{CE412283-8216-42D5-98D3-CD002A4E3954}" type="parTrans" cxnId="{2FB838D9-E86F-44F0-AEEE-64BCFDDFAD30}">
      <dgm:prSet/>
      <dgm:spPr/>
      <dgm:t>
        <a:bodyPr/>
        <a:lstStyle/>
        <a:p>
          <a:endParaRPr lang="hu-HU"/>
        </a:p>
      </dgm:t>
    </dgm:pt>
    <dgm:pt modelId="{94156F01-D508-41D3-8169-7A154C17DC41}" type="sibTrans" cxnId="{2FB838D9-E86F-44F0-AEEE-64BCFDDFAD30}">
      <dgm:prSet/>
      <dgm:spPr/>
      <dgm:t>
        <a:bodyPr/>
        <a:lstStyle/>
        <a:p>
          <a:endParaRPr lang="hu-HU"/>
        </a:p>
      </dgm:t>
    </dgm:pt>
    <dgm:pt modelId="{B1BB0782-39C4-4D39-8B42-FE03BE4CDDD7}">
      <dgm:prSet phldrT="[Szöveg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hu-HU" sz="1350" b="1" dirty="0" smtClean="0">
              <a:hlinkClick xmlns:r="http://schemas.openxmlformats.org/officeDocument/2006/relationships" r:id="rId1" action="ppaction://hlinksldjump"/>
            </a:rPr>
            <a:t>Hazai előzmények</a:t>
          </a:r>
          <a:endParaRPr lang="hu-HU" sz="1350" b="1" dirty="0"/>
        </a:p>
      </dgm:t>
    </dgm:pt>
    <dgm:pt modelId="{3ECB568D-253F-46D8-B5C5-74F9C79DD309}" type="parTrans" cxnId="{9E5CAB62-816F-4D3A-A27C-AB319824D87C}">
      <dgm:prSet/>
      <dgm:spPr/>
      <dgm:t>
        <a:bodyPr/>
        <a:lstStyle/>
        <a:p>
          <a:endParaRPr lang="hu-HU"/>
        </a:p>
      </dgm:t>
    </dgm:pt>
    <dgm:pt modelId="{AA08816D-D07B-4806-9722-EDF9EA7B51A1}" type="sibTrans" cxnId="{9E5CAB62-816F-4D3A-A27C-AB319824D87C}">
      <dgm:prSet/>
      <dgm:spPr/>
      <dgm:t>
        <a:bodyPr/>
        <a:lstStyle/>
        <a:p>
          <a:endParaRPr lang="hu-HU"/>
        </a:p>
      </dgm:t>
    </dgm:pt>
    <dgm:pt modelId="{19A8EFC7-D039-4210-8C96-B50438FE5872}">
      <dgm:prSet phldrT="[Szöveg]"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hu-HU" sz="1350" b="1" dirty="0" smtClean="0">
              <a:hlinkClick xmlns:r="http://schemas.openxmlformats.org/officeDocument/2006/relationships" r:id="rId2" action="ppaction://hlinksldjump"/>
            </a:rPr>
            <a:t>Szakmai Tanácsadó Testület</a:t>
          </a:r>
          <a:endParaRPr lang="hu-HU" sz="1350" b="1" dirty="0"/>
        </a:p>
      </dgm:t>
    </dgm:pt>
    <dgm:pt modelId="{14759124-A6EF-4212-A723-F78AAADBC3D3}" type="parTrans" cxnId="{97C7F748-AEB6-4184-A8B8-4A801823D865}">
      <dgm:prSet/>
      <dgm:spPr/>
      <dgm:t>
        <a:bodyPr/>
        <a:lstStyle/>
        <a:p>
          <a:endParaRPr lang="hu-HU"/>
        </a:p>
      </dgm:t>
    </dgm:pt>
    <dgm:pt modelId="{E141F42C-1D7D-4EDD-823D-B2B47BCFADC1}" type="sibTrans" cxnId="{97C7F748-AEB6-4184-A8B8-4A801823D865}">
      <dgm:prSet/>
      <dgm:spPr/>
      <dgm:t>
        <a:bodyPr/>
        <a:lstStyle/>
        <a:p>
          <a:endParaRPr lang="hu-HU"/>
        </a:p>
      </dgm:t>
    </dgm:pt>
    <dgm:pt modelId="{B2D93DA7-C724-4A89-82B1-261480689242}">
      <dgm:prSet phldrT="[Szöveg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hu-HU" sz="1350" b="1" dirty="0" smtClean="0">
              <a:solidFill>
                <a:schemeClr val="bg1"/>
              </a:solidFill>
              <a:hlinkClick xmlns:r="http://schemas.openxmlformats.org/officeDocument/2006/relationships" r:id="rId3" action="ppaction://hlinksldjump"/>
            </a:rPr>
            <a:t>Nemzetközi jó gyakorlatok</a:t>
          </a:r>
          <a:endParaRPr lang="hu-HU" sz="1350" b="1" dirty="0">
            <a:solidFill>
              <a:schemeClr val="bg1"/>
            </a:solidFill>
          </a:endParaRPr>
        </a:p>
      </dgm:t>
    </dgm:pt>
    <dgm:pt modelId="{8555C9D4-7B0C-42EC-A5AC-5B76639666B5}" type="parTrans" cxnId="{FD616D9F-EBAA-4D15-8D0E-16BB97771437}">
      <dgm:prSet/>
      <dgm:spPr/>
      <dgm:t>
        <a:bodyPr/>
        <a:lstStyle/>
        <a:p>
          <a:endParaRPr lang="hu-HU"/>
        </a:p>
      </dgm:t>
    </dgm:pt>
    <dgm:pt modelId="{A396F5C3-EAC3-444C-B34D-175F84113612}" type="sibTrans" cxnId="{FD616D9F-EBAA-4D15-8D0E-16BB97771437}">
      <dgm:prSet/>
      <dgm:spPr/>
      <dgm:t>
        <a:bodyPr/>
        <a:lstStyle/>
        <a:p>
          <a:endParaRPr lang="hu-HU"/>
        </a:p>
      </dgm:t>
    </dgm:pt>
    <dgm:pt modelId="{2B1CD5C2-51C0-4AA8-9B59-8E62DB9D8D1D}">
      <dgm:prSet phldrT="[Szöveg]" custT="1">
        <dgm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hu-HU" sz="1350" b="1" dirty="0" smtClean="0"/>
            <a:t>Digitális fejlesztési koncepció</a:t>
          </a:r>
          <a:endParaRPr lang="hu-HU" sz="1350" b="1" dirty="0"/>
        </a:p>
      </dgm:t>
    </dgm:pt>
    <dgm:pt modelId="{1A58B635-1DF8-4847-98D4-689523F22D0D}" type="parTrans" cxnId="{145C421A-84CA-4E83-A4CE-738E43CA3926}">
      <dgm:prSet/>
      <dgm:spPr/>
      <dgm:t>
        <a:bodyPr/>
        <a:lstStyle/>
        <a:p>
          <a:endParaRPr lang="hu-HU"/>
        </a:p>
      </dgm:t>
    </dgm:pt>
    <dgm:pt modelId="{41EC4730-A232-416D-94E5-49424865F173}" type="sibTrans" cxnId="{145C421A-84CA-4E83-A4CE-738E43CA3926}">
      <dgm:prSet/>
      <dgm:spPr/>
      <dgm:t>
        <a:bodyPr/>
        <a:lstStyle/>
        <a:p>
          <a:endParaRPr lang="hu-HU"/>
        </a:p>
      </dgm:t>
    </dgm:pt>
    <dgm:pt modelId="{C6684DA5-5902-4857-94D2-30CE50E41329}" type="pres">
      <dgm:prSet presAssocID="{0D9E3937-E20C-493A-AD8C-0B185BE47ECF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FC9687C8-9F20-4155-A720-1FC7E9DB6621}" type="pres">
      <dgm:prSet presAssocID="{0D9E3937-E20C-493A-AD8C-0B185BE47ECF}" presName="radial" presStyleCnt="0">
        <dgm:presLayoutVars>
          <dgm:animLvl val="ctr"/>
        </dgm:presLayoutVars>
      </dgm:prSet>
      <dgm:spPr/>
    </dgm:pt>
    <dgm:pt modelId="{52F54809-DC85-4BC6-AB83-B3D15C5BD6DA}" type="pres">
      <dgm:prSet presAssocID="{DBF464DD-79F2-4C7E-8300-4400B2EEF0A8}" presName="centerShape" presStyleLbl="vennNode1" presStyleIdx="0" presStyleCnt="7" custLinFactNeighborX="-1290" custLinFactNeighborY="555"/>
      <dgm:spPr/>
      <dgm:t>
        <a:bodyPr/>
        <a:lstStyle/>
        <a:p>
          <a:endParaRPr lang="hu-HU"/>
        </a:p>
      </dgm:t>
    </dgm:pt>
    <dgm:pt modelId="{8B0463CB-FA45-4A42-9238-890E12C72800}" type="pres">
      <dgm:prSet presAssocID="{FFA1FEE0-E688-4337-B2CE-2BE136078477}" presName="node" presStyleLbl="vennNode1" presStyleIdx="1" presStyleCnt="7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AE694815-7A17-40C0-A03E-91399124B55D}" type="pres">
      <dgm:prSet presAssocID="{B7080F38-A369-4214-B54A-2B3AD79B30B4}" presName="node" presStyleLbl="vennNode1" presStyleIdx="2" presStyleCnt="7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642427EA-FCC4-46B7-AF9E-CE750A2F967B}" type="pres">
      <dgm:prSet presAssocID="{2B1CD5C2-51C0-4AA8-9B59-8E62DB9D8D1D}" presName="node" presStyleLbl="vennNode1" presStyleIdx="3" presStyleCnt="7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41C8824-12E1-4D6E-8CF2-079EDE33585E}" type="pres">
      <dgm:prSet presAssocID="{B1BB0782-39C4-4D39-8B42-FE03BE4CDDD7}" presName="node" presStyleLbl="vennNode1" presStyleIdx="4" presStyleCnt="7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15D2FD38-3E34-437D-B828-B044EF259C92}" type="pres">
      <dgm:prSet presAssocID="{B2D93DA7-C724-4A89-82B1-261480689242}" presName="node" presStyleLbl="vennNode1" presStyleIdx="5" presStyleCnt="7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81D7D10F-6E19-418E-9CE0-79BEF8CE285F}" type="pres">
      <dgm:prSet presAssocID="{19A8EFC7-D039-4210-8C96-B50438FE5872}" presName="node" presStyleLbl="vennNode1" presStyleIdx="6" presStyleCnt="7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EDE0E1A6-462B-4494-8971-627E42C29F3E}" type="presOf" srcId="{19A8EFC7-D039-4210-8C96-B50438FE5872}" destId="{81D7D10F-6E19-418E-9CE0-79BEF8CE285F}" srcOrd="0" destOrd="0" presId="urn:microsoft.com/office/officeart/2005/8/layout/radial3"/>
    <dgm:cxn modelId="{FD5BDE2F-2D4F-4AA9-B68E-B0E4D82C5C26}" type="presOf" srcId="{0D9E3937-E20C-493A-AD8C-0B185BE47ECF}" destId="{C6684DA5-5902-4857-94D2-30CE50E41329}" srcOrd="0" destOrd="0" presId="urn:microsoft.com/office/officeart/2005/8/layout/radial3"/>
    <dgm:cxn modelId="{8C279039-1DE1-453C-9FDD-EA2F864A17DD}" srcId="{DBF464DD-79F2-4C7E-8300-4400B2EEF0A8}" destId="{FFA1FEE0-E688-4337-B2CE-2BE136078477}" srcOrd="0" destOrd="0" parTransId="{DE827F1B-416C-48A9-82E9-138693880205}" sibTransId="{253CA358-7975-4AD7-BFCF-950C348D78E3}"/>
    <dgm:cxn modelId="{1BE6261C-B78C-4796-95AE-C406223DD19A}" type="presOf" srcId="{B7080F38-A369-4214-B54A-2B3AD79B30B4}" destId="{AE694815-7A17-40C0-A03E-91399124B55D}" srcOrd="0" destOrd="0" presId="urn:microsoft.com/office/officeart/2005/8/layout/radial3"/>
    <dgm:cxn modelId="{145C421A-84CA-4E83-A4CE-738E43CA3926}" srcId="{DBF464DD-79F2-4C7E-8300-4400B2EEF0A8}" destId="{2B1CD5C2-51C0-4AA8-9B59-8E62DB9D8D1D}" srcOrd="2" destOrd="0" parTransId="{1A58B635-1DF8-4847-98D4-689523F22D0D}" sibTransId="{41EC4730-A232-416D-94E5-49424865F173}"/>
    <dgm:cxn modelId="{54175450-E61C-4D41-B3B9-105EBFDD01D8}" type="presOf" srcId="{DBF464DD-79F2-4C7E-8300-4400B2EEF0A8}" destId="{52F54809-DC85-4BC6-AB83-B3D15C5BD6DA}" srcOrd="0" destOrd="0" presId="urn:microsoft.com/office/officeart/2005/8/layout/radial3"/>
    <dgm:cxn modelId="{9E5CAB62-816F-4D3A-A27C-AB319824D87C}" srcId="{DBF464DD-79F2-4C7E-8300-4400B2EEF0A8}" destId="{B1BB0782-39C4-4D39-8B42-FE03BE4CDDD7}" srcOrd="3" destOrd="0" parTransId="{3ECB568D-253F-46D8-B5C5-74F9C79DD309}" sibTransId="{AA08816D-D07B-4806-9722-EDF9EA7B51A1}"/>
    <dgm:cxn modelId="{F8A5731C-5171-4ABE-B5C8-31B03A62F146}" type="presOf" srcId="{B1BB0782-39C4-4D39-8B42-FE03BE4CDDD7}" destId="{B41C8824-12E1-4D6E-8CF2-079EDE33585E}" srcOrd="0" destOrd="0" presId="urn:microsoft.com/office/officeart/2005/8/layout/radial3"/>
    <dgm:cxn modelId="{FD616D9F-EBAA-4D15-8D0E-16BB97771437}" srcId="{DBF464DD-79F2-4C7E-8300-4400B2EEF0A8}" destId="{B2D93DA7-C724-4A89-82B1-261480689242}" srcOrd="4" destOrd="0" parTransId="{8555C9D4-7B0C-42EC-A5AC-5B76639666B5}" sibTransId="{A396F5C3-EAC3-444C-B34D-175F84113612}"/>
    <dgm:cxn modelId="{97C7F748-AEB6-4184-A8B8-4A801823D865}" srcId="{DBF464DD-79F2-4C7E-8300-4400B2EEF0A8}" destId="{19A8EFC7-D039-4210-8C96-B50438FE5872}" srcOrd="5" destOrd="0" parTransId="{14759124-A6EF-4212-A723-F78AAADBC3D3}" sibTransId="{E141F42C-1D7D-4EDD-823D-B2B47BCFADC1}"/>
    <dgm:cxn modelId="{A07E28CB-7E0A-4E1A-A901-809FFCA2DDC1}" srcId="{0D9E3937-E20C-493A-AD8C-0B185BE47ECF}" destId="{DBF464DD-79F2-4C7E-8300-4400B2EEF0A8}" srcOrd="0" destOrd="0" parTransId="{3B7C6537-FEEA-4635-957F-1B750AF0F408}" sibTransId="{7A80FFE4-3B19-4AD6-8CA6-F1FA1E154F9C}"/>
    <dgm:cxn modelId="{2FB838D9-E86F-44F0-AEEE-64BCFDDFAD30}" srcId="{DBF464DD-79F2-4C7E-8300-4400B2EEF0A8}" destId="{B7080F38-A369-4214-B54A-2B3AD79B30B4}" srcOrd="1" destOrd="0" parTransId="{CE412283-8216-42D5-98D3-CD002A4E3954}" sibTransId="{94156F01-D508-41D3-8169-7A154C17DC41}"/>
    <dgm:cxn modelId="{C41FAE17-972B-4644-B815-AD4179A76640}" type="presOf" srcId="{FFA1FEE0-E688-4337-B2CE-2BE136078477}" destId="{8B0463CB-FA45-4A42-9238-890E12C72800}" srcOrd="0" destOrd="0" presId="urn:microsoft.com/office/officeart/2005/8/layout/radial3"/>
    <dgm:cxn modelId="{429AC123-B6E6-4B35-8CBB-15E4400789D3}" type="presOf" srcId="{B2D93DA7-C724-4A89-82B1-261480689242}" destId="{15D2FD38-3E34-437D-B828-B044EF259C92}" srcOrd="0" destOrd="0" presId="urn:microsoft.com/office/officeart/2005/8/layout/radial3"/>
    <dgm:cxn modelId="{4863A956-8C22-48AF-961D-7D4527311A08}" type="presOf" srcId="{2B1CD5C2-51C0-4AA8-9B59-8E62DB9D8D1D}" destId="{642427EA-FCC4-46B7-AF9E-CE750A2F967B}" srcOrd="0" destOrd="0" presId="urn:microsoft.com/office/officeart/2005/8/layout/radial3"/>
    <dgm:cxn modelId="{A004BC6B-C98B-415A-B1C3-48A54DC24FF1}" type="presParOf" srcId="{C6684DA5-5902-4857-94D2-30CE50E41329}" destId="{FC9687C8-9F20-4155-A720-1FC7E9DB6621}" srcOrd="0" destOrd="0" presId="urn:microsoft.com/office/officeart/2005/8/layout/radial3"/>
    <dgm:cxn modelId="{D7272961-9CD3-40B6-9C19-56E503AD55F0}" type="presParOf" srcId="{FC9687C8-9F20-4155-A720-1FC7E9DB6621}" destId="{52F54809-DC85-4BC6-AB83-B3D15C5BD6DA}" srcOrd="0" destOrd="0" presId="urn:microsoft.com/office/officeart/2005/8/layout/radial3"/>
    <dgm:cxn modelId="{FBF0139A-D244-44CD-B1EE-12EEECDCF5F7}" type="presParOf" srcId="{FC9687C8-9F20-4155-A720-1FC7E9DB6621}" destId="{8B0463CB-FA45-4A42-9238-890E12C72800}" srcOrd="1" destOrd="0" presId="urn:microsoft.com/office/officeart/2005/8/layout/radial3"/>
    <dgm:cxn modelId="{45581B29-08D7-4862-8F03-8139B216A78F}" type="presParOf" srcId="{FC9687C8-9F20-4155-A720-1FC7E9DB6621}" destId="{AE694815-7A17-40C0-A03E-91399124B55D}" srcOrd="2" destOrd="0" presId="urn:microsoft.com/office/officeart/2005/8/layout/radial3"/>
    <dgm:cxn modelId="{1E5166F1-3185-4DE2-8771-6EE9ACE3FEBC}" type="presParOf" srcId="{FC9687C8-9F20-4155-A720-1FC7E9DB6621}" destId="{642427EA-FCC4-46B7-AF9E-CE750A2F967B}" srcOrd="3" destOrd="0" presId="urn:microsoft.com/office/officeart/2005/8/layout/radial3"/>
    <dgm:cxn modelId="{E6BA4F5D-925F-4444-9502-7599DCF8EF84}" type="presParOf" srcId="{FC9687C8-9F20-4155-A720-1FC7E9DB6621}" destId="{B41C8824-12E1-4D6E-8CF2-079EDE33585E}" srcOrd="4" destOrd="0" presId="urn:microsoft.com/office/officeart/2005/8/layout/radial3"/>
    <dgm:cxn modelId="{745EED66-EE33-4616-B551-D11D4D674536}" type="presParOf" srcId="{FC9687C8-9F20-4155-A720-1FC7E9DB6621}" destId="{15D2FD38-3E34-437D-B828-B044EF259C92}" srcOrd="5" destOrd="0" presId="urn:microsoft.com/office/officeart/2005/8/layout/radial3"/>
    <dgm:cxn modelId="{A45CC55D-287A-4DAC-B72B-CA392D5CD9C3}" type="presParOf" srcId="{FC9687C8-9F20-4155-A720-1FC7E9DB6621}" destId="{81D7D10F-6E19-418E-9CE0-79BEF8CE285F}" srcOrd="6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C122BF4-E971-4091-AE2A-A7D2C538BBE5}" type="doc">
      <dgm:prSet loTypeId="urn:microsoft.com/office/officeart/2005/8/layout/venn2" loCatId="relationship" qsTypeId="urn:microsoft.com/office/officeart/2005/8/quickstyle/simple1" qsCatId="simple" csTypeId="urn:microsoft.com/office/officeart/2005/8/colors/colorful1#2" csCatId="colorful" phldr="1"/>
      <dgm:spPr/>
      <dgm:t>
        <a:bodyPr/>
        <a:lstStyle/>
        <a:p>
          <a:endParaRPr lang="hu-HU"/>
        </a:p>
      </dgm:t>
    </dgm:pt>
    <dgm:pt modelId="{55FFC627-CC78-4DEF-A32E-756F905A75C6}">
      <dgm:prSet phldrT="[Szöveg]" custT="1"/>
      <dgm:spPr/>
      <dgm:t>
        <a:bodyPr/>
        <a:lstStyle/>
        <a:p>
          <a:r>
            <a:rPr lang="hu-HU" sz="1600" dirty="0" smtClean="0">
              <a:solidFill>
                <a:schemeClr val="bg1"/>
              </a:solidFill>
            </a:rPr>
            <a:t>Koncepció-alkotás</a:t>
          </a:r>
          <a:endParaRPr lang="hu-HU" sz="1600" dirty="0">
            <a:solidFill>
              <a:schemeClr val="bg1"/>
            </a:solidFill>
          </a:endParaRPr>
        </a:p>
      </dgm:t>
    </dgm:pt>
    <dgm:pt modelId="{39E175E6-7177-4547-AA1A-27A2ECF084A3}" type="parTrans" cxnId="{A2D7861A-F2B7-4C73-8566-8DEE31A64952}">
      <dgm:prSet/>
      <dgm:spPr/>
      <dgm:t>
        <a:bodyPr/>
        <a:lstStyle/>
        <a:p>
          <a:endParaRPr lang="hu-HU"/>
        </a:p>
      </dgm:t>
    </dgm:pt>
    <dgm:pt modelId="{A39527B5-27B0-4D8D-A5EF-A6A300A297FB}" type="sibTrans" cxnId="{A2D7861A-F2B7-4C73-8566-8DEE31A64952}">
      <dgm:prSet/>
      <dgm:spPr/>
      <dgm:t>
        <a:bodyPr/>
        <a:lstStyle/>
        <a:p>
          <a:endParaRPr lang="hu-HU"/>
        </a:p>
      </dgm:t>
    </dgm:pt>
    <dgm:pt modelId="{FC1CABB6-F1AC-4A55-B49B-E1776C6D67BA}">
      <dgm:prSet phldrT="[Szöveg]" custT="1"/>
      <dgm:spPr/>
      <dgm:t>
        <a:bodyPr/>
        <a:lstStyle/>
        <a:p>
          <a:r>
            <a:rPr lang="hu-HU" sz="1600" dirty="0" smtClean="0">
              <a:solidFill>
                <a:schemeClr val="bg1"/>
              </a:solidFill>
            </a:rPr>
            <a:t>Kerettanterv-fejlesztés</a:t>
          </a:r>
          <a:endParaRPr lang="hu-HU" sz="1600" dirty="0">
            <a:solidFill>
              <a:schemeClr val="bg1"/>
            </a:solidFill>
          </a:endParaRPr>
        </a:p>
      </dgm:t>
    </dgm:pt>
    <dgm:pt modelId="{4ECB2902-E7D6-4124-9E8E-C8790D919E84}" type="parTrans" cxnId="{B14C03EA-8B05-40A2-B673-404B15CF921C}">
      <dgm:prSet/>
      <dgm:spPr/>
      <dgm:t>
        <a:bodyPr/>
        <a:lstStyle/>
        <a:p>
          <a:endParaRPr lang="hu-HU"/>
        </a:p>
      </dgm:t>
    </dgm:pt>
    <dgm:pt modelId="{FCCEC462-56BC-449F-B31E-3ED8EC0D51FE}" type="sibTrans" cxnId="{B14C03EA-8B05-40A2-B673-404B15CF921C}">
      <dgm:prSet/>
      <dgm:spPr/>
      <dgm:t>
        <a:bodyPr/>
        <a:lstStyle/>
        <a:p>
          <a:endParaRPr lang="hu-HU"/>
        </a:p>
      </dgm:t>
    </dgm:pt>
    <dgm:pt modelId="{A31988C7-64AB-4260-B9FB-C5A8BE48BC5B}">
      <dgm:prSet phldrT="[Szöveg]" custT="1"/>
      <dgm:spPr/>
      <dgm:t>
        <a:bodyPr/>
        <a:lstStyle/>
        <a:p>
          <a:r>
            <a:rPr lang="hu-HU" sz="1600" dirty="0" smtClean="0">
              <a:solidFill>
                <a:schemeClr val="bg1"/>
              </a:solidFill>
            </a:rPr>
            <a:t>Tartalom-fejlesztés</a:t>
          </a:r>
          <a:endParaRPr lang="hu-HU" sz="1600" dirty="0">
            <a:solidFill>
              <a:schemeClr val="bg1"/>
            </a:solidFill>
          </a:endParaRPr>
        </a:p>
      </dgm:t>
    </dgm:pt>
    <dgm:pt modelId="{0D51F7A2-600B-490E-A7A0-D03AE769796F}" type="parTrans" cxnId="{A16B7135-122F-4F77-8C5F-9444ABAF870A}">
      <dgm:prSet/>
      <dgm:spPr/>
      <dgm:t>
        <a:bodyPr/>
        <a:lstStyle/>
        <a:p>
          <a:endParaRPr lang="hu-HU"/>
        </a:p>
      </dgm:t>
    </dgm:pt>
    <dgm:pt modelId="{772D5BDF-B468-411A-BE52-7C1E60063699}" type="sibTrans" cxnId="{A16B7135-122F-4F77-8C5F-9444ABAF870A}">
      <dgm:prSet/>
      <dgm:spPr/>
      <dgm:t>
        <a:bodyPr/>
        <a:lstStyle/>
        <a:p>
          <a:endParaRPr lang="hu-HU"/>
        </a:p>
      </dgm:t>
    </dgm:pt>
    <dgm:pt modelId="{C191E353-F8B1-4508-9321-43768ECD4D02}">
      <dgm:prSet phldrT="[Szöveg]" custT="1"/>
      <dgm:spPr/>
      <dgm:t>
        <a:bodyPr/>
        <a:lstStyle/>
        <a:p>
          <a:r>
            <a:rPr lang="hu-HU" sz="1600" dirty="0" smtClean="0">
              <a:solidFill>
                <a:schemeClr val="bg1"/>
              </a:solidFill>
            </a:rPr>
            <a:t>A bevezetés támogatása</a:t>
          </a:r>
          <a:endParaRPr lang="hu-HU" sz="1600" dirty="0">
            <a:solidFill>
              <a:schemeClr val="bg1"/>
            </a:solidFill>
          </a:endParaRPr>
        </a:p>
      </dgm:t>
    </dgm:pt>
    <dgm:pt modelId="{E162FE95-8DF1-420F-B9F6-78C38F3A4BC2}" type="parTrans" cxnId="{0520BB80-7F7E-44CC-AB00-2146281E2A7B}">
      <dgm:prSet/>
      <dgm:spPr/>
      <dgm:t>
        <a:bodyPr/>
        <a:lstStyle/>
        <a:p>
          <a:endParaRPr lang="hu-HU"/>
        </a:p>
      </dgm:t>
    </dgm:pt>
    <dgm:pt modelId="{F6537A88-3C6C-4759-B522-71AB474177C3}" type="sibTrans" cxnId="{0520BB80-7F7E-44CC-AB00-2146281E2A7B}">
      <dgm:prSet/>
      <dgm:spPr/>
      <dgm:t>
        <a:bodyPr/>
        <a:lstStyle/>
        <a:p>
          <a:endParaRPr lang="hu-HU"/>
        </a:p>
      </dgm:t>
    </dgm:pt>
    <dgm:pt modelId="{B9CFEDC0-C8E5-4E24-B8B3-729BAB465D39}" type="pres">
      <dgm:prSet presAssocID="{8C122BF4-E971-4091-AE2A-A7D2C538BBE5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35866253-0184-4DA8-9959-2572B305828F}" type="pres">
      <dgm:prSet presAssocID="{8C122BF4-E971-4091-AE2A-A7D2C538BBE5}" presName="comp1" presStyleCnt="0"/>
      <dgm:spPr/>
    </dgm:pt>
    <dgm:pt modelId="{F8971A3B-3C2E-4965-8EBC-EB50520433C7}" type="pres">
      <dgm:prSet presAssocID="{8C122BF4-E971-4091-AE2A-A7D2C538BBE5}" presName="circle1" presStyleLbl="node1" presStyleIdx="0" presStyleCnt="4"/>
      <dgm:spPr/>
      <dgm:t>
        <a:bodyPr/>
        <a:lstStyle/>
        <a:p>
          <a:endParaRPr lang="hu-HU"/>
        </a:p>
      </dgm:t>
    </dgm:pt>
    <dgm:pt modelId="{2FDFF25B-0792-40DB-8A21-2923E4AC550C}" type="pres">
      <dgm:prSet presAssocID="{8C122BF4-E971-4091-AE2A-A7D2C538BBE5}" presName="c1text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63050C7-1CB9-40E8-8DC9-A7E7F88BF4D4}" type="pres">
      <dgm:prSet presAssocID="{8C122BF4-E971-4091-AE2A-A7D2C538BBE5}" presName="comp2" presStyleCnt="0"/>
      <dgm:spPr/>
    </dgm:pt>
    <dgm:pt modelId="{28D13AAD-239F-436E-B2C3-A08CC8E37187}" type="pres">
      <dgm:prSet presAssocID="{8C122BF4-E971-4091-AE2A-A7D2C538BBE5}" presName="circle2" presStyleLbl="node1" presStyleIdx="1" presStyleCnt="4"/>
      <dgm:spPr/>
      <dgm:t>
        <a:bodyPr/>
        <a:lstStyle/>
        <a:p>
          <a:endParaRPr lang="hu-HU"/>
        </a:p>
      </dgm:t>
    </dgm:pt>
    <dgm:pt modelId="{7A96FB11-CBEE-4D50-A9E5-E87FD5898617}" type="pres">
      <dgm:prSet presAssocID="{8C122BF4-E971-4091-AE2A-A7D2C538BBE5}" presName="c2text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8103A5E4-99E6-49BD-A9EC-4580FAD03D56}" type="pres">
      <dgm:prSet presAssocID="{8C122BF4-E971-4091-AE2A-A7D2C538BBE5}" presName="comp3" presStyleCnt="0"/>
      <dgm:spPr/>
    </dgm:pt>
    <dgm:pt modelId="{1E060D80-E4CD-448F-B2A9-81712B38F331}" type="pres">
      <dgm:prSet presAssocID="{8C122BF4-E971-4091-AE2A-A7D2C538BBE5}" presName="circle3" presStyleLbl="node1" presStyleIdx="2" presStyleCnt="4"/>
      <dgm:spPr/>
      <dgm:t>
        <a:bodyPr/>
        <a:lstStyle/>
        <a:p>
          <a:endParaRPr lang="hu-HU"/>
        </a:p>
      </dgm:t>
    </dgm:pt>
    <dgm:pt modelId="{54CB078D-E4E3-4D78-82B7-B57F4C67277F}" type="pres">
      <dgm:prSet presAssocID="{8C122BF4-E971-4091-AE2A-A7D2C538BBE5}" presName="c3text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2D8CDCB1-A349-4E41-A00B-275C46E5E21B}" type="pres">
      <dgm:prSet presAssocID="{8C122BF4-E971-4091-AE2A-A7D2C538BBE5}" presName="comp4" presStyleCnt="0"/>
      <dgm:spPr/>
    </dgm:pt>
    <dgm:pt modelId="{45DFC389-E0A2-4D59-BFAE-B1F9233246D3}" type="pres">
      <dgm:prSet presAssocID="{8C122BF4-E971-4091-AE2A-A7D2C538BBE5}" presName="circle4" presStyleLbl="node1" presStyleIdx="3" presStyleCnt="4"/>
      <dgm:spPr/>
      <dgm:t>
        <a:bodyPr/>
        <a:lstStyle/>
        <a:p>
          <a:endParaRPr lang="hu-HU"/>
        </a:p>
      </dgm:t>
    </dgm:pt>
    <dgm:pt modelId="{6CFFFA3B-0722-41EA-AC73-94C41632BB81}" type="pres">
      <dgm:prSet presAssocID="{8C122BF4-E971-4091-AE2A-A7D2C538BBE5}" presName="c4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22326268-AA0F-4B64-9903-921E07085FA8}" type="presOf" srcId="{8C122BF4-E971-4091-AE2A-A7D2C538BBE5}" destId="{B9CFEDC0-C8E5-4E24-B8B3-729BAB465D39}" srcOrd="0" destOrd="0" presId="urn:microsoft.com/office/officeart/2005/8/layout/venn2"/>
    <dgm:cxn modelId="{A2D7861A-F2B7-4C73-8566-8DEE31A64952}" srcId="{8C122BF4-E971-4091-AE2A-A7D2C538BBE5}" destId="{55FFC627-CC78-4DEF-A32E-756F905A75C6}" srcOrd="0" destOrd="0" parTransId="{39E175E6-7177-4547-AA1A-27A2ECF084A3}" sibTransId="{A39527B5-27B0-4D8D-A5EF-A6A300A297FB}"/>
    <dgm:cxn modelId="{FBF5CCF5-BC29-4071-A8E1-83904CBD5F1E}" type="presOf" srcId="{A31988C7-64AB-4260-B9FB-C5A8BE48BC5B}" destId="{1E060D80-E4CD-448F-B2A9-81712B38F331}" srcOrd="0" destOrd="0" presId="urn:microsoft.com/office/officeart/2005/8/layout/venn2"/>
    <dgm:cxn modelId="{0520BB80-7F7E-44CC-AB00-2146281E2A7B}" srcId="{8C122BF4-E971-4091-AE2A-A7D2C538BBE5}" destId="{C191E353-F8B1-4508-9321-43768ECD4D02}" srcOrd="3" destOrd="0" parTransId="{E162FE95-8DF1-420F-B9F6-78C38F3A4BC2}" sibTransId="{F6537A88-3C6C-4759-B522-71AB474177C3}"/>
    <dgm:cxn modelId="{EC5E6BEB-02B5-4687-9C3B-5ED0B0154E6F}" type="presOf" srcId="{A31988C7-64AB-4260-B9FB-C5A8BE48BC5B}" destId="{54CB078D-E4E3-4D78-82B7-B57F4C67277F}" srcOrd="1" destOrd="0" presId="urn:microsoft.com/office/officeart/2005/8/layout/venn2"/>
    <dgm:cxn modelId="{3D1DFC75-3744-476A-BA03-20C6D8C19E3B}" type="presOf" srcId="{55FFC627-CC78-4DEF-A32E-756F905A75C6}" destId="{F8971A3B-3C2E-4965-8EBC-EB50520433C7}" srcOrd="0" destOrd="0" presId="urn:microsoft.com/office/officeart/2005/8/layout/venn2"/>
    <dgm:cxn modelId="{B14C03EA-8B05-40A2-B673-404B15CF921C}" srcId="{8C122BF4-E971-4091-AE2A-A7D2C538BBE5}" destId="{FC1CABB6-F1AC-4A55-B49B-E1776C6D67BA}" srcOrd="1" destOrd="0" parTransId="{4ECB2902-E7D6-4124-9E8E-C8790D919E84}" sibTransId="{FCCEC462-56BC-449F-B31E-3ED8EC0D51FE}"/>
    <dgm:cxn modelId="{A6B465BA-5E4C-4771-BAE4-4E9655AFFDDA}" type="presOf" srcId="{55FFC627-CC78-4DEF-A32E-756F905A75C6}" destId="{2FDFF25B-0792-40DB-8A21-2923E4AC550C}" srcOrd="1" destOrd="0" presId="urn:microsoft.com/office/officeart/2005/8/layout/venn2"/>
    <dgm:cxn modelId="{A7675789-65A0-4EE5-95E7-52F3E5430283}" type="presOf" srcId="{C191E353-F8B1-4508-9321-43768ECD4D02}" destId="{45DFC389-E0A2-4D59-BFAE-B1F9233246D3}" srcOrd="0" destOrd="0" presId="urn:microsoft.com/office/officeart/2005/8/layout/venn2"/>
    <dgm:cxn modelId="{ED410FEE-86E9-48C8-A954-CDA93E07353C}" type="presOf" srcId="{FC1CABB6-F1AC-4A55-B49B-E1776C6D67BA}" destId="{7A96FB11-CBEE-4D50-A9E5-E87FD5898617}" srcOrd="1" destOrd="0" presId="urn:microsoft.com/office/officeart/2005/8/layout/venn2"/>
    <dgm:cxn modelId="{5C983464-5CB2-415B-AC3F-5207E6CFB11F}" type="presOf" srcId="{FC1CABB6-F1AC-4A55-B49B-E1776C6D67BA}" destId="{28D13AAD-239F-436E-B2C3-A08CC8E37187}" srcOrd="0" destOrd="0" presId="urn:microsoft.com/office/officeart/2005/8/layout/venn2"/>
    <dgm:cxn modelId="{A16B7135-122F-4F77-8C5F-9444ABAF870A}" srcId="{8C122BF4-E971-4091-AE2A-A7D2C538BBE5}" destId="{A31988C7-64AB-4260-B9FB-C5A8BE48BC5B}" srcOrd="2" destOrd="0" parTransId="{0D51F7A2-600B-490E-A7A0-D03AE769796F}" sibTransId="{772D5BDF-B468-411A-BE52-7C1E60063699}"/>
    <dgm:cxn modelId="{3B2F510F-5FB5-4D50-B397-0D5A58088077}" type="presOf" srcId="{C191E353-F8B1-4508-9321-43768ECD4D02}" destId="{6CFFFA3B-0722-41EA-AC73-94C41632BB81}" srcOrd="1" destOrd="0" presId="urn:microsoft.com/office/officeart/2005/8/layout/venn2"/>
    <dgm:cxn modelId="{07BD8738-8B88-461C-B8EF-33FBD8A7CC69}" type="presParOf" srcId="{B9CFEDC0-C8E5-4E24-B8B3-729BAB465D39}" destId="{35866253-0184-4DA8-9959-2572B305828F}" srcOrd="0" destOrd="0" presId="urn:microsoft.com/office/officeart/2005/8/layout/venn2"/>
    <dgm:cxn modelId="{C0BCA651-4531-4A3B-B041-8590196C6B30}" type="presParOf" srcId="{35866253-0184-4DA8-9959-2572B305828F}" destId="{F8971A3B-3C2E-4965-8EBC-EB50520433C7}" srcOrd="0" destOrd="0" presId="urn:microsoft.com/office/officeart/2005/8/layout/venn2"/>
    <dgm:cxn modelId="{B815B539-A623-4273-B55A-3DB29578D01B}" type="presParOf" srcId="{35866253-0184-4DA8-9959-2572B305828F}" destId="{2FDFF25B-0792-40DB-8A21-2923E4AC550C}" srcOrd="1" destOrd="0" presId="urn:microsoft.com/office/officeart/2005/8/layout/venn2"/>
    <dgm:cxn modelId="{078AC8C9-4792-4A31-8758-E862AB7174FE}" type="presParOf" srcId="{B9CFEDC0-C8E5-4E24-B8B3-729BAB465D39}" destId="{B63050C7-1CB9-40E8-8DC9-A7E7F88BF4D4}" srcOrd="1" destOrd="0" presId="urn:microsoft.com/office/officeart/2005/8/layout/venn2"/>
    <dgm:cxn modelId="{50674136-A5E9-47FD-BC07-B678AEFB6863}" type="presParOf" srcId="{B63050C7-1CB9-40E8-8DC9-A7E7F88BF4D4}" destId="{28D13AAD-239F-436E-B2C3-A08CC8E37187}" srcOrd="0" destOrd="0" presId="urn:microsoft.com/office/officeart/2005/8/layout/venn2"/>
    <dgm:cxn modelId="{3DD47052-D067-4DC4-B552-2DDA02020D3B}" type="presParOf" srcId="{B63050C7-1CB9-40E8-8DC9-A7E7F88BF4D4}" destId="{7A96FB11-CBEE-4D50-A9E5-E87FD5898617}" srcOrd="1" destOrd="0" presId="urn:microsoft.com/office/officeart/2005/8/layout/venn2"/>
    <dgm:cxn modelId="{736716B0-DFEA-4551-9B99-855AD84316EA}" type="presParOf" srcId="{B9CFEDC0-C8E5-4E24-B8B3-729BAB465D39}" destId="{8103A5E4-99E6-49BD-A9EC-4580FAD03D56}" srcOrd="2" destOrd="0" presId="urn:microsoft.com/office/officeart/2005/8/layout/venn2"/>
    <dgm:cxn modelId="{82732125-3A2E-4536-AF01-C0B0C62526A6}" type="presParOf" srcId="{8103A5E4-99E6-49BD-A9EC-4580FAD03D56}" destId="{1E060D80-E4CD-448F-B2A9-81712B38F331}" srcOrd="0" destOrd="0" presId="urn:microsoft.com/office/officeart/2005/8/layout/venn2"/>
    <dgm:cxn modelId="{B5855A5F-5AC1-4DBF-B37E-DB03A79C9CC5}" type="presParOf" srcId="{8103A5E4-99E6-49BD-A9EC-4580FAD03D56}" destId="{54CB078D-E4E3-4D78-82B7-B57F4C67277F}" srcOrd="1" destOrd="0" presId="urn:microsoft.com/office/officeart/2005/8/layout/venn2"/>
    <dgm:cxn modelId="{2D462349-4967-43D3-87BF-400935C56419}" type="presParOf" srcId="{B9CFEDC0-C8E5-4E24-B8B3-729BAB465D39}" destId="{2D8CDCB1-A349-4E41-A00B-275C46E5E21B}" srcOrd="3" destOrd="0" presId="urn:microsoft.com/office/officeart/2005/8/layout/venn2"/>
    <dgm:cxn modelId="{62453E82-8322-4D0A-9C86-05DC5D1E33F2}" type="presParOf" srcId="{2D8CDCB1-A349-4E41-A00B-275C46E5E21B}" destId="{45DFC389-E0A2-4D59-BFAE-B1F9233246D3}" srcOrd="0" destOrd="0" presId="urn:microsoft.com/office/officeart/2005/8/layout/venn2"/>
    <dgm:cxn modelId="{BAC2302E-76D3-4909-968D-D09CA399C588}" type="presParOf" srcId="{2D8CDCB1-A349-4E41-A00B-275C46E5E21B}" destId="{6CFFFA3B-0722-41EA-AC73-94C41632BB81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0A81F6D-F38E-4229-AF11-3D6D58EC06F7}" type="doc">
      <dgm:prSet loTypeId="urn:microsoft.com/office/officeart/2005/8/layout/matrix1" loCatId="matrix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hu-HU"/>
        </a:p>
      </dgm:t>
    </dgm:pt>
    <dgm:pt modelId="{38226B09-9286-43DD-996D-69CC8B57FB4E}">
      <dgm:prSet phldrT="[Szöveg]" custT="1"/>
      <dgm:spPr/>
      <dgm:t>
        <a:bodyPr/>
        <a:lstStyle/>
        <a:p>
          <a:r>
            <a:rPr lang="hu-HU" sz="1200" b="1" dirty="0"/>
            <a:t>Tanulási és innovációs készségek</a:t>
          </a:r>
        </a:p>
      </dgm:t>
    </dgm:pt>
    <dgm:pt modelId="{7D641152-45E0-49A1-B9A2-B76432473457}" type="parTrans" cxnId="{2513B989-9A37-4A2D-8E33-0B2ABFE8981E}">
      <dgm:prSet/>
      <dgm:spPr/>
      <dgm:t>
        <a:bodyPr/>
        <a:lstStyle/>
        <a:p>
          <a:endParaRPr lang="hu-HU"/>
        </a:p>
      </dgm:t>
    </dgm:pt>
    <dgm:pt modelId="{8A9470EF-AE80-46FE-A8AC-C7D075B46BDC}" type="sibTrans" cxnId="{2513B989-9A37-4A2D-8E33-0B2ABFE8981E}">
      <dgm:prSet/>
      <dgm:spPr/>
      <dgm:t>
        <a:bodyPr/>
        <a:lstStyle/>
        <a:p>
          <a:endParaRPr lang="hu-HU"/>
        </a:p>
      </dgm:t>
    </dgm:pt>
    <dgm:pt modelId="{B8BEAC54-5124-41C6-A8E0-986866FF6F16}">
      <dgm:prSet phldrT="[Szöveg]" custT="1"/>
      <dgm:spPr/>
      <dgm:t>
        <a:bodyPr/>
        <a:lstStyle/>
        <a:p>
          <a:r>
            <a:rPr lang="hu-HU" sz="1400" dirty="0"/>
            <a:t>Kritikai gondolkodás</a:t>
          </a:r>
        </a:p>
      </dgm:t>
    </dgm:pt>
    <dgm:pt modelId="{4962B3FE-D173-4900-9F96-E1B472F21DA5}" type="parTrans" cxnId="{59506CBC-F379-49A8-8EBA-E72F9A1BDE4F}">
      <dgm:prSet/>
      <dgm:spPr/>
      <dgm:t>
        <a:bodyPr/>
        <a:lstStyle/>
        <a:p>
          <a:endParaRPr lang="hu-HU"/>
        </a:p>
      </dgm:t>
    </dgm:pt>
    <dgm:pt modelId="{799386B5-E513-4CE8-B596-170533414585}" type="sibTrans" cxnId="{59506CBC-F379-49A8-8EBA-E72F9A1BDE4F}">
      <dgm:prSet/>
      <dgm:spPr/>
      <dgm:t>
        <a:bodyPr/>
        <a:lstStyle/>
        <a:p>
          <a:endParaRPr lang="hu-HU"/>
        </a:p>
      </dgm:t>
    </dgm:pt>
    <dgm:pt modelId="{AE7654C7-0A7D-4C48-B215-829AB8C9F1DA}">
      <dgm:prSet phldrT="[Szöveg]" custT="1"/>
      <dgm:spPr/>
      <dgm:t>
        <a:bodyPr/>
        <a:lstStyle/>
        <a:p>
          <a:r>
            <a:rPr lang="hu-HU" sz="1400"/>
            <a:t>Kommunikáció</a:t>
          </a:r>
        </a:p>
      </dgm:t>
    </dgm:pt>
    <dgm:pt modelId="{A730466F-6A5D-4834-99C7-D020D6616467}" type="parTrans" cxnId="{BF82885E-58EA-44EC-8015-E76DB28ACF63}">
      <dgm:prSet/>
      <dgm:spPr/>
      <dgm:t>
        <a:bodyPr/>
        <a:lstStyle/>
        <a:p>
          <a:endParaRPr lang="hu-HU"/>
        </a:p>
      </dgm:t>
    </dgm:pt>
    <dgm:pt modelId="{39A6470B-1259-4041-893F-84637FE765AD}" type="sibTrans" cxnId="{BF82885E-58EA-44EC-8015-E76DB28ACF63}">
      <dgm:prSet/>
      <dgm:spPr/>
      <dgm:t>
        <a:bodyPr/>
        <a:lstStyle/>
        <a:p>
          <a:endParaRPr lang="hu-HU"/>
        </a:p>
      </dgm:t>
    </dgm:pt>
    <dgm:pt modelId="{A36FD6E5-69CB-49D9-B085-9F344538A396}">
      <dgm:prSet phldrT="[Szöveg]" custT="1"/>
      <dgm:spPr/>
      <dgm:t>
        <a:bodyPr/>
        <a:lstStyle/>
        <a:p>
          <a:r>
            <a:rPr lang="hu-HU" sz="1400"/>
            <a:t>Kreativitás</a:t>
          </a:r>
        </a:p>
      </dgm:t>
    </dgm:pt>
    <dgm:pt modelId="{44A07F6E-7F3E-4845-915A-5C3DB521D717}" type="parTrans" cxnId="{255D6244-A79F-4CCF-84DF-E57F1620FEE8}">
      <dgm:prSet/>
      <dgm:spPr/>
      <dgm:t>
        <a:bodyPr/>
        <a:lstStyle/>
        <a:p>
          <a:endParaRPr lang="hu-HU"/>
        </a:p>
      </dgm:t>
    </dgm:pt>
    <dgm:pt modelId="{E9881B6F-2F0B-4CD5-8C23-910B3D428569}" type="sibTrans" cxnId="{255D6244-A79F-4CCF-84DF-E57F1620FEE8}">
      <dgm:prSet/>
      <dgm:spPr/>
      <dgm:t>
        <a:bodyPr/>
        <a:lstStyle/>
        <a:p>
          <a:endParaRPr lang="hu-HU"/>
        </a:p>
      </dgm:t>
    </dgm:pt>
    <dgm:pt modelId="{ED806D80-CE5A-43FC-8C1B-49022AEDAC13}">
      <dgm:prSet phldrT="[Szöveg]" custT="1"/>
      <dgm:spPr/>
      <dgm:t>
        <a:bodyPr/>
        <a:lstStyle/>
        <a:p>
          <a:r>
            <a:rPr lang="hu-HU" sz="1400"/>
            <a:t>Kooperáció</a:t>
          </a:r>
        </a:p>
      </dgm:t>
    </dgm:pt>
    <dgm:pt modelId="{F3583A69-1083-4A5C-A8CF-F648268C1703}" type="parTrans" cxnId="{070B0833-46AB-48F9-B097-E550DE99292C}">
      <dgm:prSet/>
      <dgm:spPr/>
      <dgm:t>
        <a:bodyPr/>
        <a:lstStyle/>
        <a:p>
          <a:endParaRPr lang="hu-HU"/>
        </a:p>
      </dgm:t>
    </dgm:pt>
    <dgm:pt modelId="{27F2A826-35BE-4011-87D4-CCD2766F645A}" type="sibTrans" cxnId="{070B0833-46AB-48F9-B097-E550DE99292C}">
      <dgm:prSet/>
      <dgm:spPr/>
      <dgm:t>
        <a:bodyPr/>
        <a:lstStyle/>
        <a:p>
          <a:endParaRPr lang="hu-HU"/>
        </a:p>
      </dgm:t>
    </dgm:pt>
    <dgm:pt modelId="{63FE948B-3242-40FB-8CBD-BD7D11D0877B}" type="pres">
      <dgm:prSet presAssocID="{90A81F6D-F38E-4229-AF11-3D6D58EC06F7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237A596B-E174-4B07-8AE1-9A0267EA6A5B}" type="pres">
      <dgm:prSet presAssocID="{90A81F6D-F38E-4229-AF11-3D6D58EC06F7}" presName="matrix" presStyleCnt="0"/>
      <dgm:spPr/>
    </dgm:pt>
    <dgm:pt modelId="{B9E2DFB4-0CB8-4EEA-B796-8CED908ED6FE}" type="pres">
      <dgm:prSet presAssocID="{90A81F6D-F38E-4229-AF11-3D6D58EC06F7}" presName="tile1" presStyleLbl="node1" presStyleIdx="0" presStyleCnt="4"/>
      <dgm:spPr/>
      <dgm:t>
        <a:bodyPr/>
        <a:lstStyle/>
        <a:p>
          <a:endParaRPr lang="hu-HU"/>
        </a:p>
      </dgm:t>
    </dgm:pt>
    <dgm:pt modelId="{B79A85E8-E950-4EBA-A6DC-761C73B61F81}" type="pres">
      <dgm:prSet presAssocID="{90A81F6D-F38E-4229-AF11-3D6D58EC06F7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CD23122B-BDC8-4859-A09E-F0BBC5B8E268}" type="pres">
      <dgm:prSet presAssocID="{90A81F6D-F38E-4229-AF11-3D6D58EC06F7}" presName="tile2" presStyleLbl="node1" presStyleIdx="1" presStyleCnt="4" custLinFactY="-117297" custLinFactNeighborX="36700" custLinFactNeighborY="-200000"/>
      <dgm:spPr/>
      <dgm:t>
        <a:bodyPr/>
        <a:lstStyle/>
        <a:p>
          <a:endParaRPr lang="hu-HU"/>
        </a:p>
      </dgm:t>
    </dgm:pt>
    <dgm:pt modelId="{C988048D-6055-483D-AEC0-907BF7024BF1}" type="pres">
      <dgm:prSet presAssocID="{90A81F6D-F38E-4229-AF11-3D6D58EC06F7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56B419F-AB37-4602-90E5-3871E1738DEA}" type="pres">
      <dgm:prSet presAssocID="{90A81F6D-F38E-4229-AF11-3D6D58EC06F7}" presName="tile3" presStyleLbl="node1" presStyleIdx="2" presStyleCnt="4"/>
      <dgm:spPr/>
      <dgm:t>
        <a:bodyPr/>
        <a:lstStyle/>
        <a:p>
          <a:endParaRPr lang="hu-HU"/>
        </a:p>
      </dgm:t>
    </dgm:pt>
    <dgm:pt modelId="{8D422395-0A13-4C2C-8C3B-3E8540E26012}" type="pres">
      <dgm:prSet presAssocID="{90A81F6D-F38E-4229-AF11-3D6D58EC06F7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2F8C278C-DA16-42A8-9FC3-B080D977A7B6}" type="pres">
      <dgm:prSet presAssocID="{90A81F6D-F38E-4229-AF11-3D6D58EC06F7}" presName="tile4" presStyleLbl="node1" presStyleIdx="3" presStyleCnt="4"/>
      <dgm:spPr/>
      <dgm:t>
        <a:bodyPr/>
        <a:lstStyle/>
        <a:p>
          <a:endParaRPr lang="hu-HU"/>
        </a:p>
      </dgm:t>
    </dgm:pt>
    <dgm:pt modelId="{DD1BA33F-ECFC-4638-998D-DED30BAEEE30}" type="pres">
      <dgm:prSet presAssocID="{90A81F6D-F38E-4229-AF11-3D6D58EC06F7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5BFD288B-1639-4409-99D0-4B0760204EB7}" type="pres">
      <dgm:prSet presAssocID="{90A81F6D-F38E-4229-AF11-3D6D58EC06F7}" presName="centerTile" presStyleLbl="fgShp" presStyleIdx="0" presStyleCnt="1" custScaleX="135803" custScaleY="179310">
        <dgm:presLayoutVars>
          <dgm:chMax val="0"/>
          <dgm:chPref val="0"/>
        </dgm:presLayoutVars>
      </dgm:prSet>
      <dgm:spPr/>
      <dgm:t>
        <a:bodyPr/>
        <a:lstStyle/>
        <a:p>
          <a:endParaRPr lang="hu-HU"/>
        </a:p>
      </dgm:t>
    </dgm:pt>
  </dgm:ptLst>
  <dgm:cxnLst>
    <dgm:cxn modelId="{E708FDD9-5DA6-4E4C-B210-6AAE2778F536}" type="presOf" srcId="{B8BEAC54-5124-41C6-A8E0-986866FF6F16}" destId="{B79A85E8-E950-4EBA-A6DC-761C73B61F81}" srcOrd="1" destOrd="0" presId="urn:microsoft.com/office/officeart/2005/8/layout/matrix1"/>
    <dgm:cxn modelId="{59506CBC-F379-49A8-8EBA-E72F9A1BDE4F}" srcId="{38226B09-9286-43DD-996D-69CC8B57FB4E}" destId="{B8BEAC54-5124-41C6-A8E0-986866FF6F16}" srcOrd="0" destOrd="0" parTransId="{4962B3FE-D173-4900-9F96-E1B472F21DA5}" sibTransId="{799386B5-E513-4CE8-B596-170533414585}"/>
    <dgm:cxn modelId="{E2011E1D-1CCC-4DFF-9F9E-637D5AF3CBF6}" type="presOf" srcId="{A36FD6E5-69CB-49D9-B085-9F344538A396}" destId="{E56B419F-AB37-4602-90E5-3871E1738DEA}" srcOrd="0" destOrd="0" presId="urn:microsoft.com/office/officeart/2005/8/layout/matrix1"/>
    <dgm:cxn modelId="{BF82885E-58EA-44EC-8015-E76DB28ACF63}" srcId="{38226B09-9286-43DD-996D-69CC8B57FB4E}" destId="{AE7654C7-0A7D-4C48-B215-829AB8C9F1DA}" srcOrd="1" destOrd="0" parTransId="{A730466F-6A5D-4834-99C7-D020D6616467}" sibTransId="{39A6470B-1259-4041-893F-84637FE765AD}"/>
    <dgm:cxn modelId="{2513B989-9A37-4A2D-8E33-0B2ABFE8981E}" srcId="{90A81F6D-F38E-4229-AF11-3D6D58EC06F7}" destId="{38226B09-9286-43DD-996D-69CC8B57FB4E}" srcOrd="0" destOrd="0" parTransId="{7D641152-45E0-49A1-B9A2-B76432473457}" sibTransId="{8A9470EF-AE80-46FE-A8AC-C7D075B46BDC}"/>
    <dgm:cxn modelId="{7C08FAEA-B27C-4E13-9AAB-1A230755E468}" type="presOf" srcId="{90A81F6D-F38E-4229-AF11-3D6D58EC06F7}" destId="{63FE948B-3242-40FB-8CBD-BD7D11D0877B}" srcOrd="0" destOrd="0" presId="urn:microsoft.com/office/officeart/2005/8/layout/matrix1"/>
    <dgm:cxn modelId="{3B9C04B2-5473-4A9C-8323-A6C840C89ADA}" type="presOf" srcId="{B8BEAC54-5124-41C6-A8E0-986866FF6F16}" destId="{B9E2DFB4-0CB8-4EEA-B796-8CED908ED6FE}" srcOrd="0" destOrd="0" presId="urn:microsoft.com/office/officeart/2005/8/layout/matrix1"/>
    <dgm:cxn modelId="{070B0833-46AB-48F9-B097-E550DE99292C}" srcId="{38226B09-9286-43DD-996D-69CC8B57FB4E}" destId="{ED806D80-CE5A-43FC-8C1B-49022AEDAC13}" srcOrd="3" destOrd="0" parTransId="{F3583A69-1083-4A5C-A8CF-F648268C1703}" sibTransId="{27F2A826-35BE-4011-87D4-CCD2766F645A}"/>
    <dgm:cxn modelId="{2D011E62-5DFF-4F24-9320-9B1362E5D6B6}" type="presOf" srcId="{A36FD6E5-69CB-49D9-B085-9F344538A396}" destId="{8D422395-0A13-4C2C-8C3B-3E8540E26012}" srcOrd="1" destOrd="0" presId="urn:microsoft.com/office/officeart/2005/8/layout/matrix1"/>
    <dgm:cxn modelId="{765B3DD9-6183-4176-BE15-7932783287D7}" type="presOf" srcId="{ED806D80-CE5A-43FC-8C1B-49022AEDAC13}" destId="{2F8C278C-DA16-42A8-9FC3-B080D977A7B6}" srcOrd="0" destOrd="0" presId="urn:microsoft.com/office/officeart/2005/8/layout/matrix1"/>
    <dgm:cxn modelId="{255D6244-A79F-4CCF-84DF-E57F1620FEE8}" srcId="{38226B09-9286-43DD-996D-69CC8B57FB4E}" destId="{A36FD6E5-69CB-49D9-B085-9F344538A396}" srcOrd="2" destOrd="0" parTransId="{44A07F6E-7F3E-4845-915A-5C3DB521D717}" sibTransId="{E9881B6F-2F0B-4CD5-8C23-910B3D428569}"/>
    <dgm:cxn modelId="{0D2C0C9E-48D8-418A-ACD8-889D8EB01749}" type="presOf" srcId="{AE7654C7-0A7D-4C48-B215-829AB8C9F1DA}" destId="{C988048D-6055-483D-AEC0-907BF7024BF1}" srcOrd="1" destOrd="0" presId="urn:microsoft.com/office/officeart/2005/8/layout/matrix1"/>
    <dgm:cxn modelId="{71DB4A54-2B65-4CD7-9CC4-07E124EE3816}" type="presOf" srcId="{AE7654C7-0A7D-4C48-B215-829AB8C9F1DA}" destId="{CD23122B-BDC8-4859-A09E-F0BBC5B8E268}" srcOrd="0" destOrd="0" presId="urn:microsoft.com/office/officeart/2005/8/layout/matrix1"/>
    <dgm:cxn modelId="{4BBDB346-5F72-4F1C-BF69-74D5AD8A2120}" type="presOf" srcId="{38226B09-9286-43DD-996D-69CC8B57FB4E}" destId="{5BFD288B-1639-4409-99D0-4B0760204EB7}" srcOrd="0" destOrd="0" presId="urn:microsoft.com/office/officeart/2005/8/layout/matrix1"/>
    <dgm:cxn modelId="{20C239ED-B16C-44AC-B1FC-7557EA158D64}" type="presOf" srcId="{ED806D80-CE5A-43FC-8C1B-49022AEDAC13}" destId="{DD1BA33F-ECFC-4638-998D-DED30BAEEE30}" srcOrd="1" destOrd="0" presId="urn:microsoft.com/office/officeart/2005/8/layout/matrix1"/>
    <dgm:cxn modelId="{671828C0-0C92-4964-844B-0A379939AE31}" type="presParOf" srcId="{63FE948B-3242-40FB-8CBD-BD7D11D0877B}" destId="{237A596B-E174-4B07-8AE1-9A0267EA6A5B}" srcOrd="0" destOrd="0" presId="urn:microsoft.com/office/officeart/2005/8/layout/matrix1"/>
    <dgm:cxn modelId="{C61E41CA-0DE4-4F39-BFA1-976833D1DA87}" type="presParOf" srcId="{237A596B-E174-4B07-8AE1-9A0267EA6A5B}" destId="{B9E2DFB4-0CB8-4EEA-B796-8CED908ED6FE}" srcOrd="0" destOrd="0" presId="urn:microsoft.com/office/officeart/2005/8/layout/matrix1"/>
    <dgm:cxn modelId="{E275F23E-FAE5-4294-BF68-F0E30958A4B4}" type="presParOf" srcId="{237A596B-E174-4B07-8AE1-9A0267EA6A5B}" destId="{B79A85E8-E950-4EBA-A6DC-761C73B61F81}" srcOrd="1" destOrd="0" presId="urn:microsoft.com/office/officeart/2005/8/layout/matrix1"/>
    <dgm:cxn modelId="{0FD35C20-DA6C-4084-9D49-61A03A3AE44C}" type="presParOf" srcId="{237A596B-E174-4B07-8AE1-9A0267EA6A5B}" destId="{CD23122B-BDC8-4859-A09E-F0BBC5B8E268}" srcOrd="2" destOrd="0" presId="urn:microsoft.com/office/officeart/2005/8/layout/matrix1"/>
    <dgm:cxn modelId="{7B40865E-EF80-4B0E-AE3A-460E84D622B4}" type="presParOf" srcId="{237A596B-E174-4B07-8AE1-9A0267EA6A5B}" destId="{C988048D-6055-483D-AEC0-907BF7024BF1}" srcOrd="3" destOrd="0" presId="urn:microsoft.com/office/officeart/2005/8/layout/matrix1"/>
    <dgm:cxn modelId="{05CA8030-760D-40CF-8D6B-836664889426}" type="presParOf" srcId="{237A596B-E174-4B07-8AE1-9A0267EA6A5B}" destId="{E56B419F-AB37-4602-90E5-3871E1738DEA}" srcOrd="4" destOrd="0" presId="urn:microsoft.com/office/officeart/2005/8/layout/matrix1"/>
    <dgm:cxn modelId="{7880B92F-264C-4BC0-8C14-52A81C2AEF2E}" type="presParOf" srcId="{237A596B-E174-4B07-8AE1-9A0267EA6A5B}" destId="{8D422395-0A13-4C2C-8C3B-3E8540E26012}" srcOrd="5" destOrd="0" presId="urn:microsoft.com/office/officeart/2005/8/layout/matrix1"/>
    <dgm:cxn modelId="{C7093AD2-F42E-4B35-AEF9-09EDC263559D}" type="presParOf" srcId="{237A596B-E174-4B07-8AE1-9A0267EA6A5B}" destId="{2F8C278C-DA16-42A8-9FC3-B080D977A7B6}" srcOrd="6" destOrd="0" presId="urn:microsoft.com/office/officeart/2005/8/layout/matrix1"/>
    <dgm:cxn modelId="{C9225590-A0EE-46DD-8EA7-BC052A306961}" type="presParOf" srcId="{237A596B-E174-4B07-8AE1-9A0267EA6A5B}" destId="{DD1BA33F-ECFC-4638-998D-DED30BAEEE30}" srcOrd="7" destOrd="0" presId="urn:microsoft.com/office/officeart/2005/8/layout/matrix1"/>
    <dgm:cxn modelId="{08F790CC-D643-4F4D-956D-A7640BFF559C}" type="presParOf" srcId="{63FE948B-3242-40FB-8CBD-BD7D11D0877B}" destId="{5BFD288B-1639-4409-99D0-4B0760204EB7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4FD156-4658-496D-A4CA-F88B4F913833}">
      <dsp:nvSpPr>
        <dsp:cNvPr id="0" name=""/>
        <dsp:cNvSpPr/>
      </dsp:nvSpPr>
      <dsp:spPr>
        <a:xfrm rot="5400000">
          <a:off x="-229759" y="229825"/>
          <a:ext cx="1531727" cy="107220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500" kern="1200" dirty="0" smtClean="0"/>
            <a:t>2017.08.31.</a:t>
          </a:r>
        </a:p>
      </dsp:txBody>
      <dsp:txXfrm rot="-5400000">
        <a:off x="1" y="536169"/>
        <a:ext cx="1072208" cy="459519"/>
      </dsp:txXfrm>
    </dsp:sp>
    <dsp:sp modelId="{B46D2A79-7558-40AA-BE82-4BEF748C6875}">
      <dsp:nvSpPr>
        <dsp:cNvPr id="0" name=""/>
        <dsp:cNvSpPr/>
      </dsp:nvSpPr>
      <dsp:spPr>
        <a:xfrm rot="5400000">
          <a:off x="2522569" y="-1450293"/>
          <a:ext cx="995622" cy="389634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2200" b="1" kern="1200" dirty="0" smtClean="0"/>
            <a:t>A fejlesztés előkészítése</a:t>
          </a:r>
        </a:p>
      </dsp:txBody>
      <dsp:txXfrm rot="-5400000">
        <a:off x="1072209" y="48669"/>
        <a:ext cx="3847741" cy="898418"/>
      </dsp:txXfrm>
    </dsp:sp>
    <dsp:sp modelId="{A16AB7F3-23EF-4E37-88D8-8CE14B534725}">
      <dsp:nvSpPr>
        <dsp:cNvPr id="0" name=""/>
        <dsp:cNvSpPr/>
      </dsp:nvSpPr>
      <dsp:spPr>
        <a:xfrm rot="5400000">
          <a:off x="-229759" y="1566427"/>
          <a:ext cx="1531727" cy="107220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 eaLnBrk="1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500" kern="1200" dirty="0" smtClean="0"/>
            <a:t>2018. 04. 30.</a:t>
          </a:r>
          <a:endParaRPr lang="hu-HU" sz="1500" kern="1200" dirty="0"/>
        </a:p>
      </dsp:txBody>
      <dsp:txXfrm rot="-5400000">
        <a:off x="1" y="1872771"/>
        <a:ext cx="1072208" cy="459519"/>
      </dsp:txXfrm>
    </dsp:sp>
    <dsp:sp modelId="{A3A2E76B-7D4B-4A3D-B4D0-CB103E5A6A59}">
      <dsp:nvSpPr>
        <dsp:cNvPr id="0" name=""/>
        <dsp:cNvSpPr/>
      </dsp:nvSpPr>
      <dsp:spPr>
        <a:xfrm rot="5400000">
          <a:off x="2522569" y="-113692"/>
          <a:ext cx="995622" cy="389634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 eaLnBrk="1" latinLnBrk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2200" b="1" kern="1200" dirty="0" smtClean="0"/>
            <a:t>Kerettanterv-fejlesztés</a:t>
          </a:r>
          <a:endParaRPr lang="hu-HU" sz="2200" b="1" kern="1200" dirty="0"/>
        </a:p>
      </dsp:txBody>
      <dsp:txXfrm rot="-5400000">
        <a:off x="1072209" y="1385270"/>
        <a:ext cx="3847741" cy="898418"/>
      </dsp:txXfrm>
    </dsp:sp>
    <dsp:sp modelId="{A02EDA27-D9F5-4601-85DC-F3111AF11607}">
      <dsp:nvSpPr>
        <dsp:cNvPr id="0" name=""/>
        <dsp:cNvSpPr/>
      </dsp:nvSpPr>
      <dsp:spPr>
        <a:xfrm rot="5400000">
          <a:off x="-229759" y="2903028"/>
          <a:ext cx="1531727" cy="107220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500" kern="1200" dirty="0" smtClean="0"/>
            <a:t>2018. 12. 31. </a:t>
          </a:r>
          <a:endParaRPr lang="hu-HU" sz="1500" kern="1200" dirty="0"/>
        </a:p>
      </dsp:txBody>
      <dsp:txXfrm rot="-5400000">
        <a:off x="1" y="3209372"/>
        <a:ext cx="1072208" cy="459519"/>
      </dsp:txXfrm>
    </dsp:sp>
    <dsp:sp modelId="{67B7DF83-FD32-43C8-9795-DBEB9803F30F}">
      <dsp:nvSpPr>
        <dsp:cNvPr id="0" name=""/>
        <dsp:cNvSpPr/>
      </dsp:nvSpPr>
      <dsp:spPr>
        <a:xfrm rot="5400000">
          <a:off x="2522569" y="1222909"/>
          <a:ext cx="995622" cy="389634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2200" b="1" kern="1200" dirty="0" smtClean="0"/>
            <a:t>Tananyagfejlesztés1. szakasza</a:t>
          </a:r>
          <a:endParaRPr lang="hu-HU" sz="2200" b="1" kern="1200" dirty="0"/>
        </a:p>
      </dsp:txBody>
      <dsp:txXfrm rot="-5400000">
        <a:off x="1072209" y="2721871"/>
        <a:ext cx="3847741" cy="89841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A4B2F4-6B54-4C85-AD3D-73637CB7F640}">
      <dsp:nvSpPr>
        <dsp:cNvPr id="0" name=""/>
        <dsp:cNvSpPr/>
      </dsp:nvSpPr>
      <dsp:spPr>
        <a:xfrm>
          <a:off x="0" y="1231336"/>
          <a:ext cx="8352928" cy="1641782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EB9C459-905E-4EA2-843F-D2A5FE379B86}">
      <dsp:nvSpPr>
        <dsp:cNvPr id="0" name=""/>
        <dsp:cNvSpPr/>
      </dsp:nvSpPr>
      <dsp:spPr>
        <a:xfrm>
          <a:off x="3303" y="0"/>
          <a:ext cx="1444428" cy="16417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b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smtClean="0"/>
            <a:t>Tananyag-fejlesztés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smtClean="0"/>
            <a:t>2. szakasza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kern="1200" dirty="0" smtClean="0"/>
            <a:t>(2019 januárjától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kern="1200" dirty="0" smtClean="0"/>
            <a:t>2019 szeptemberéig)</a:t>
          </a:r>
          <a:endParaRPr lang="hu-HU" sz="1100" kern="1200" dirty="0"/>
        </a:p>
      </dsp:txBody>
      <dsp:txXfrm>
        <a:off x="3303" y="0"/>
        <a:ext cx="1444428" cy="1641782"/>
      </dsp:txXfrm>
    </dsp:sp>
    <dsp:sp modelId="{38A36461-CBF1-45F7-AF55-254860E081D8}">
      <dsp:nvSpPr>
        <dsp:cNvPr id="0" name=""/>
        <dsp:cNvSpPr/>
      </dsp:nvSpPr>
      <dsp:spPr>
        <a:xfrm>
          <a:off x="520295" y="1847005"/>
          <a:ext cx="410445" cy="41044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C228F1-F444-4095-933D-404A8677B0F5}">
      <dsp:nvSpPr>
        <dsp:cNvPr id="0" name=""/>
        <dsp:cNvSpPr/>
      </dsp:nvSpPr>
      <dsp:spPr>
        <a:xfrm>
          <a:off x="1519953" y="2462673"/>
          <a:ext cx="1444428" cy="16417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t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i="0" kern="1200" dirty="0"/>
            <a:t>Kipróbálás pedagógusok bevonásával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kern="1200" dirty="0"/>
            <a:t>(2019 szeptemberétől </a:t>
          </a:r>
          <a:endParaRPr lang="hu-HU" sz="11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kern="1200" dirty="0" smtClean="0"/>
            <a:t>2020 </a:t>
          </a:r>
          <a:r>
            <a:rPr lang="hu-HU" sz="1100" kern="1200" dirty="0"/>
            <a:t>júniusig)</a:t>
          </a:r>
        </a:p>
      </dsp:txBody>
      <dsp:txXfrm>
        <a:off x="1519953" y="2462673"/>
        <a:ext cx="1444428" cy="1641782"/>
      </dsp:txXfrm>
    </dsp:sp>
    <dsp:sp modelId="{37F1061E-C5D6-436C-A5E8-54783BB20127}">
      <dsp:nvSpPr>
        <dsp:cNvPr id="0" name=""/>
        <dsp:cNvSpPr/>
      </dsp:nvSpPr>
      <dsp:spPr>
        <a:xfrm>
          <a:off x="2036944" y="1847005"/>
          <a:ext cx="410445" cy="41044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40EEDC-0496-48AE-9BDC-48D7377D6491}">
      <dsp:nvSpPr>
        <dsp:cNvPr id="0" name=""/>
        <dsp:cNvSpPr/>
      </dsp:nvSpPr>
      <dsp:spPr>
        <a:xfrm>
          <a:off x="3036603" y="0"/>
          <a:ext cx="1444428" cy="16417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b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err="1"/>
            <a:t>Átdolgozás</a:t>
          </a:r>
          <a:r>
            <a:rPr lang="hu-HU" sz="1200" b="1" kern="1200" dirty="0"/>
            <a:t>, véglegesítés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kern="1200" dirty="0"/>
            <a:t>(2020 júniusától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kern="1200" dirty="0"/>
            <a:t>2021 februárjáig)</a:t>
          </a:r>
        </a:p>
      </dsp:txBody>
      <dsp:txXfrm>
        <a:off x="3036603" y="0"/>
        <a:ext cx="1444428" cy="1641782"/>
      </dsp:txXfrm>
    </dsp:sp>
    <dsp:sp modelId="{B09CB321-D55C-4BE7-A054-91B0F7EE12A4}">
      <dsp:nvSpPr>
        <dsp:cNvPr id="0" name=""/>
        <dsp:cNvSpPr/>
      </dsp:nvSpPr>
      <dsp:spPr>
        <a:xfrm>
          <a:off x="3553594" y="1847005"/>
          <a:ext cx="410445" cy="41044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902743-9FA1-48C7-8E0C-27874C1C521F}">
      <dsp:nvSpPr>
        <dsp:cNvPr id="0" name=""/>
        <dsp:cNvSpPr/>
      </dsp:nvSpPr>
      <dsp:spPr>
        <a:xfrm>
          <a:off x="4553253" y="2462673"/>
          <a:ext cx="1444428" cy="16417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t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/>
            <a:t>Akkreditáció</a:t>
          </a:r>
          <a:r>
            <a:rPr lang="hu-HU" sz="1100" kern="1200" dirty="0"/>
            <a:t> </a:t>
          </a:r>
          <a:endParaRPr lang="hu-HU" sz="11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kern="1200" dirty="0" smtClean="0"/>
            <a:t>(</a:t>
          </a:r>
          <a:r>
            <a:rPr lang="hu-HU" sz="1100" kern="1200" dirty="0"/>
            <a:t>2021 februárjától </a:t>
          </a:r>
          <a:endParaRPr lang="hu-HU" sz="11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kern="1200" dirty="0" smtClean="0"/>
            <a:t>2021 áprilisáig</a:t>
          </a:r>
          <a:r>
            <a:rPr lang="hu-HU" sz="1100" kern="1200" dirty="0"/>
            <a:t>)</a:t>
          </a:r>
        </a:p>
      </dsp:txBody>
      <dsp:txXfrm>
        <a:off x="4553253" y="2462673"/>
        <a:ext cx="1444428" cy="1641782"/>
      </dsp:txXfrm>
    </dsp:sp>
    <dsp:sp modelId="{4F919395-C8EC-4E4C-8C66-9CC2A8FC81FA}">
      <dsp:nvSpPr>
        <dsp:cNvPr id="0" name=""/>
        <dsp:cNvSpPr/>
      </dsp:nvSpPr>
      <dsp:spPr>
        <a:xfrm>
          <a:off x="5070244" y="1847005"/>
          <a:ext cx="410445" cy="41044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062A3C-8C45-4331-B788-090BC22858F7}">
      <dsp:nvSpPr>
        <dsp:cNvPr id="0" name=""/>
        <dsp:cNvSpPr/>
      </dsp:nvSpPr>
      <dsp:spPr>
        <a:xfrm>
          <a:off x="6069903" y="0"/>
          <a:ext cx="1444428" cy="16417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b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/>
            <a:t>Bevezetés</a:t>
          </a:r>
          <a:endParaRPr lang="hu-HU" sz="1100" b="1" kern="1200" dirty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kern="1200" dirty="0"/>
            <a:t> (2021 szeptembere)</a:t>
          </a:r>
        </a:p>
      </dsp:txBody>
      <dsp:txXfrm>
        <a:off x="6069903" y="0"/>
        <a:ext cx="1444428" cy="1641782"/>
      </dsp:txXfrm>
    </dsp:sp>
    <dsp:sp modelId="{E972E10C-AFEC-49FD-AD9F-2D5F00673E7A}">
      <dsp:nvSpPr>
        <dsp:cNvPr id="0" name=""/>
        <dsp:cNvSpPr/>
      </dsp:nvSpPr>
      <dsp:spPr>
        <a:xfrm>
          <a:off x="6586894" y="1847005"/>
          <a:ext cx="410445" cy="41044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F54809-DC85-4BC6-AB83-B3D15C5BD6DA}">
      <dsp:nvSpPr>
        <dsp:cNvPr id="0" name=""/>
        <dsp:cNvSpPr/>
      </dsp:nvSpPr>
      <dsp:spPr>
        <a:xfrm>
          <a:off x="1728209" y="1224131"/>
          <a:ext cx="2995645" cy="2995645"/>
        </a:xfrm>
        <a:prstGeom prst="ellipse">
          <a:avLst/>
        </a:prstGeom>
        <a:solidFill>
          <a:schemeClr val="accent4"/>
        </a:solidFill>
        <a:ln w="38100" cap="flat" cmpd="sng" algn="ctr">
          <a:solidFill>
            <a:schemeClr val="lt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hemeClr val="lt1"/>
        </a:lnRef>
        <a:fillRef idx="1">
          <a:schemeClr val="accent4"/>
        </a:fillRef>
        <a:effectRef idx="1">
          <a:schemeClr val="accent4"/>
        </a:effectRef>
        <a:fontRef idx="minor">
          <a:schemeClr val="lt1"/>
        </a:fontRef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3400" b="1" kern="1200" dirty="0" smtClean="0"/>
            <a:t>Koncepció</a:t>
          </a:r>
          <a:endParaRPr lang="hu-HU" sz="3400" b="1" kern="1200" dirty="0"/>
        </a:p>
      </dsp:txBody>
      <dsp:txXfrm>
        <a:off x="2166911" y="1662833"/>
        <a:ext cx="2118241" cy="2118241"/>
      </dsp:txXfrm>
    </dsp:sp>
    <dsp:sp modelId="{8B0463CB-FA45-4A42-9238-890E12C72800}">
      <dsp:nvSpPr>
        <dsp:cNvPr id="0" name=""/>
        <dsp:cNvSpPr/>
      </dsp:nvSpPr>
      <dsp:spPr>
        <a:xfrm>
          <a:off x="2527452" y="534"/>
          <a:ext cx="1497822" cy="1497822"/>
        </a:xfrm>
        <a:prstGeom prst="ellipse">
          <a:avLst/>
        </a:prstGeom>
        <a:solidFill>
          <a:schemeClr val="accent2"/>
        </a:solidFill>
        <a:ln w="38100" cap="flat" cmpd="sng" algn="ctr">
          <a:solidFill>
            <a:schemeClr val="lt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hemeClr val="lt1"/>
        </a:lnRef>
        <a:fillRef idx="1">
          <a:schemeClr val="accent2"/>
        </a:fillRef>
        <a:effectRef idx="1">
          <a:schemeClr val="accent2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0007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350" b="1" kern="1200" dirty="0" smtClean="0"/>
            <a:t>Teológiai, pedagógiai alapvetés</a:t>
          </a:r>
          <a:endParaRPr lang="hu-HU" sz="1350" b="1" kern="1200" dirty="0"/>
        </a:p>
      </dsp:txBody>
      <dsp:txXfrm>
        <a:off x="2746803" y="219885"/>
        <a:ext cx="1059120" cy="1059120"/>
      </dsp:txXfrm>
    </dsp:sp>
    <dsp:sp modelId="{AE694815-7A17-40C0-A03E-91399124B55D}">
      <dsp:nvSpPr>
        <dsp:cNvPr id="0" name=""/>
        <dsp:cNvSpPr/>
      </dsp:nvSpPr>
      <dsp:spPr>
        <a:xfrm>
          <a:off x="4216941" y="975961"/>
          <a:ext cx="1497822" cy="1497822"/>
        </a:xfrm>
        <a:prstGeom prst="ellipse">
          <a:avLst/>
        </a:prstGeom>
        <a:solidFill>
          <a:schemeClr val="accent2"/>
        </a:solidFill>
        <a:ln w="38100" cap="flat" cmpd="sng" algn="ctr">
          <a:solidFill>
            <a:schemeClr val="lt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hemeClr val="lt1"/>
        </a:lnRef>
        <a:fillRef idx="1">
          <a:schemeClr val="accent2"/>
        </a:fillRef>
        <a:effectRef idx="1">
          <a:schemeClr val="accent2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0007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350" b="1" kern="1200" dirty="0" smtClean="0"/>
            <a:t>Helyzet-elemzés</a:t>
          </a:r>
          <a:endParaRPr lang="hu-HU" sz="1350" b="1" kern="1200" dirty="0"/>
        </a:p>
      </dsp:txBody>
      <dsp:txXfrm>
        <a:off x="4436292" y="1195312"/>
        <a:ext cx="1059120" cy="1059120"/>
      </dsp:txXfrm>
    </dsp:sp>
    <dsp:sp modelId="{642427EA-FCC4-46B7-AF9E-CE750A2F967B}">
      <dsp:nvSpPr>
        <dsp:cNvPr id="0" name=""/>
        <dsp:cNvSpPr/>
      </dsp:nvSpPr>
      <dsp:spPr>
        <a:xfrm>
          <a:off x="4216941" y="2926815"/>
          <a:ext cx="1497822" cy="1497822"/>
        </a:xfrm>
        <a:prstGeom prst="ellipse">
          <a:avLst/>
        </a:prstGeom>
        <a:solidFill>
          <a:schemeClr val="accent2"/>
        </a:solidFill>
        <a:ln w="38100" cap="flat" cmpd="sng" algn="ctr">
          <a:solidFill>
            <a:schemeClr val="lt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hemeClr val="lt1"/>
        </a:lnRef>
        <a:fillRef idx="1">
          <a:schemeClr val="accent2"/>
        </a:fillRef>
        <a:effectRef idx="1">
          <a:schemeClr val="accent2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0007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350" b="1" kern="1200" dirty="0" smtClean="0"/>
            <a:t>Digitális fejlesztési koncepció</a:t>
          </a:r>
          <a:endParaRPr lang="hu-HU" sz="1350" b="1" kern="1200" dirty="0"/>
        </a:p>
      </dsp:txBody>
      <dsp:txXfrm>
        <a:off x="4436292" y="3146166"/>
        <a:ext cx="1059120" cy="1059120"/>
      </dsp:txXfrm>
    </dsp:sp>
    <dsp:sp modelId="{B41C8824-12E1-4D6E-8CF2-079EDE33585E}">
      <dsp:nvSpPr>
        <dsp:cNvPr id="0" name=""/>
        <dsp:cNvSpPr/>
      </dsp:nvSpPr>
      <dsp:spPr>
        <a:xfrm>
          <a:off x="2527452" y="3902242"/>
          <a:ext cx="1497822" cy="1497822"/>
        </a:xfrm>
        <a:prstGeom prst="ellipse">
          <a:avLst/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0007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350" b="1" kern="1200" dirty="0" smtClean="0">
              <a:hlinkClick xmlns:r="http://schemas.openxmlformats.org/officeDocument/2006/relationships" r:id="" action="ppaction://hlinksldjump"/>
            </a:rPr>
            <a:t>Hazai előzmények</a:t>
          </a:r>
          <a:endParaRPr lang="hu-HU" sz="1350" b="1" kern="1200" dirty="0"/>
        </a:p>
      </dsp:txBody>
      <dsp:txXfrm>
        <a:off x="2746803" y="4121593"/>
        <a:ext cx="1059120" cy="1059120"/>
      </dsp:txXfrm>
    </dsp:sp>
    <dsp:sp modelId="{15D2FD38-3E34-437D-B828-B044EF259C92}">
      <dsp:nvSpPr>
        <dsp:cNvPr id="0" name=""/>
        <dsp:cNvSpPr/>
      </dsp:nvSpPr>
      <dsp:spPr>
        <a:xfrm>
          <a:off x="837963" y="2926815"/>
          <a:ext cx="1497822" cy="1497822"/>
        </a:xfrm>
        <a:prstGeom prst="ellipse">
          <a:avLst/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0007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350" b="1" kern="1200" dirty="0" smtClean="0">
              <a:solidFill>
                <a:schemeClr val="bg1"/>
              </a:solidFill>
              <a:hlinkClick xmlns:r="http://schemas.openxmlformats.org/officeDocument/2006/relationships" r:id="" action="ppaction://hlinksldjump"/>
            </a:rPr>
            <a:t>Nemzetközi jó gyakorlatok</a:t>
          </a:r>
          <a:endParaRPr lang="hu-HU" sz="1350" b="1" kern="1200" dirty="0">
            <a:solidFill>
              <a:schemeClr val="bg1"/>
            </a:solidFill>
          </a:endParaRPr>
        </a:p>
      </dsp:txBody>
      <dsp:txXfrm>
        <a:off x="1057314" y="3146166"/>
        <a:ext cx="1059120" cy="1059120"/>
      </dsp:txXfrm>
    </dsp:sp>
    <dsp:sp modelId="{81D7D10F-6E19-418E-9CE0-79BEF8CE285F}">
      <dsp:nvSpPr>
        <dsp:cNvPr id="0" name=""/>
        <dsp:cNvSpPr/>
      </dsp:nvSpPr>
      <dsp:spPr>
        <a:xfrm>
          <a:off x="837963" y="975961"/>
          <a:ext cx="1497822" cy="1497822"/>
        </a:xfrm>
        <a:prstGeom prst="ellipse">
          <a:avLst/>
        </a:prstGeom>
        <a:solidFill>
          <a:schemeClr val="lt1"/>
        </a:solidFill>
        <a:ln w="25400" cap="flat" cmpd="sng" algn="ctr">
          <a:solidFill>
            <a:schemeClr val="accent5"/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0007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350" b="1" kern="1200" dirty="0" smtClean="0">
              <a:hlinkClick xmlns:r="http://schemas.openxmlformats.org/officeDocument/2006/relationships" r:id="" action="ppaction://hlinksldjump"/>
            </a:rPr>
            <a:t>Szakmai Tanácsadó Testület</a:t>
          </a:r>
          <a:endParaRPr lang="hu-HU" sz="1350" b="1" kern="1200" dirty="0"/>
        </a:p>
      </dsp:txBody>
      <dsp:txXfrm>
        <a:off x="1057314" y="1195312"/>
        <a:ext cx="1059120" cy="105912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971A3B-3C2E-4965-8EBC-EB50520433C7}">
      <dsp:nvSpPr>
        <dsp:cNvPr id="0" name=""/>
        <dsp:cNvSpPr/>
      </dsp:nvSpPr>
      <dsp:spPr>
        <a:xfrm>
          <a:off x="324036" y="0"/>
          <a:ext cx="4968552" cy="4968552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600" kern="1200" dirty="0" smtClean="0">
              <a:solidFill>
                <a:schemeClr val="bg1"/>
              </a:solidFill>
            </a:rPr>
            <a:t>Koncepció-alkotás</a:t>
          </a:r>
          <a:endParaRPr lang="hu-HU" sz="1600" kern="1200" dirty="0">
            <a:solidFill>
              <a:schemeClr val="bg1"/>
            </a:solidFill>
          </a:endParaRPr>
        </a:p>
      </dsp:txBody>
      <dsp:txXfrm>
        <a:off x="2113708" y="248427"/>
        <a:ext cx="1389207" cy="745282"/>
      </dsp:txXfrm>
    </dsp:sp>
    <dsp:sp modelId="{28D13AAD-239F-436E-B2C3-A08CC8E37187}">
      <dsp:nvSpPr>
        <dsp:cNvPr id="0" name=""/>
        <dsp:cNvSpPr/>
      </dsp:nvSpPr>
      <dsp:spPr>
        <a:xfrm>
          <a:off x="820891" y="993710"/>
          <a:ext cx="3974841" cy="3974841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600" kern="1200" dirty="0" smtClean="0">
              <a:solidFill>
                <a:schemeClr val="bg1"/>
              </a:solidFill>
            </a:rPr>
            <a:t>Kerettanterv-fejlesztés</a:t>
          </a:r>
          <a:endParaRPr lang="hu-HU" sz="1600" kern="1200" dirty="0">
            <a:solidFill>
              <a:schemeClr val="bg1"/>
            </a:solidFill>
          </a:endParaRPr>
        </a:p>
      </dsp:txBody>
      <dsp:txXfrm>
        <a:off x="2113708" y="1232200"/>
        <a:ext cx="1389207" cy="715471"/>
      </dsp:txXfrm>
    </dsp:sp>
    <dsp:sp modelId="{1E060D80-E4CD-448F-B2A9-81712B38F331}">
      <dsp:nvSpPr>
        <dsp:cNvPr id="0" name=""/>
        <dsp:cNvSpPr/>
      </dsp:nvSpPr>
      <dsp:spPr>
        <a:xfrm>
          <a:off x="1317746" y="1987420"/>
          <a:ext cx="2981131" cy="2981131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600" kern="1200" dirty="0" smtClean="0">
              <a:solidFill>
                <a:schemeClr val="bg1"/>
              </a:solidFill>
            </a:rPr>
            <a:t>Tartalom-fejlesztés</a:t>
          </a:r>
          <a:endParaRPr lang="hu-HU" sz="1600" kern="1200" dirty="0">
            <a:solidFill>
              <a:schemeClr val="bg1"/>
            </a:solidFill>
          </a:endParaRPr>
        </a:p>
      </dsp:txBody>
      <dsp:txXfrm>
        <a:off x="2113708" y="2211005"/>
        <a:ext cx="1389207" cy="670754"/>
      </dsp:txXfrm>
    </dsp:sp>
    <dsp:sp modelId="{45DFC389-E0A2-4D59-BFAE-B1F9233246D3}">
      <dsp:nvSpPr>
        <dsp:cNvPr id="0" name=""/>
        <dsp:cNvSpPr/>
      </dsp:nvSpPr>
      <dsp:spPr>
        <a:xfrm>
          <a:off x="1814601" y="2981131"/>
          <a:ext cx="1987420" cy="1987420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600" kern="1200" dirty="0" smtClean="0">
              <a:solidFill>
                <a:schemeClr val="bg1"/>
              </a:solidFill>
            </a:rPr>
            <a:t>A bevezetés támogatása</a:t>
          </a:r>
          <a:endParaRPr lang="hu-HU" sz="1600" kern="1200" dirty="0">
            <a:solidFill>
              <a:schemeClr val="bg1"/>
            </a:solidFill>
          </a:endParaRPr>
        </a:p>
      </dsp:txBody>
      <dsp:txXfrm>
        <a:off x="2105652" y="3477986"/>
        <a:ext cx="1405318" cy="99371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E2DFB4-0CB8-4EEA-B796-8CED908ED6FE}">
      <dsp:nvSpPr>
        <dsp:cNvPr id="0" name=""/>
        <dsp:cNvSpPr/>
      </dsp:nvSpPr>
      <dsp:spPr>
        <a:xfrm rot="16200000">
          <a:off x="450050" y="-450050"/>
          <a:ext cx="1044116" cy="1944216"/>
        </a:xfrm>
        <a:prstGeom prst="round1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400" kern="1200" dirty="0"/>
            <a:t>Kritikai gondolkodás</a:t>
          </a:r>
        </a:p>
      </dsp:txBody>
      <dsp:txXfrm rot="5400000">
        <a:off x="0" y="0"/>
        <a:ext cx="1944216" cy="783087"/>
      </dsp:txXfrm>
    </dsp:sp>
    <dsp:sp modelId="{CD23122B-BDC8-4859-A09E-F0BBC5B8E268}">
      <dsp:nvSpPr>
        <dsp:cNvPr id="0" name=""/>
        <dsp:cNvSpPr/>
      </dsp:nvSpPr>
      <dsp:spPr>
        <a:xfrm>
          <a:off x="1944216" y="0"/>
          <a:ext cx="1944216" cy="1044116"/>
        </a:xfrm>
        <a:prstGeom prst="round1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400" kern="1200"/>
            <a:t>Kommunikáció</a:t>
          </a:r>
        </a:p>
      </dsp:txBody>
      <dsp:txXfrm>
        <a:off x="1944216" y="0"/>
        <a:ext cx="1944216" cy="783087"/>
      </dsp:txXfrm>
    </dsp:sp>
    <dsp:sp modelId="{E56B419F-AB37-4602-90E5-3871E1738DEA}">
      <dsp:nvSpPr>
        <dsp:cNvPr id="0" name=""/>
        <dsp:cNvSpPr/>
      </dsp:nvSpPr>
      <dsp:spPr>
        <a:xfrm rot="10800000">
          <a:off x="0" y="1044116"/>
          <a:ext cx="1944216" cy="1044116"/>
        </a:xfrm>
        <a:prstGeom prst="round1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400" kern="1200"/>
            <a:t>Kreativitás</a:t>
          </a:r>
        </a:p>
      </dsp:txBody>
      <dsp:txXfrm rot="10800000">
        <a:off x="0" y="1305145"/>
        <a:ext cx="1944216" cy="783087"/>
      </dsp:txXfrm>
    </dsp:sp>
    <dsp:sp modelId="{2F8C278C-DA16-42A8-9FC3-B080D977A7B6}">
      <dsp:nvSpPr>
        <dsp:cNvPr id="0" name=""/>
        <dsp:cNvSpPr/>
      </dsp:nvSpPr>
      <dsp:spPr>
        <a:xfrm rot="5400000">
          <a:off x="2394265" y="594066"/>
          <a:ext cx="1044116" cy="1944216"/>
        </a:xfrm>
        <a:prstGeom prst="round1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400" kern="1200"/>
            <a:t>Kooperáció</a:t>
          </a:r>
        </a:p>
      </dsp:txBody>
      <dsp:txXfrm rot="-5400000">
        <a:off x="1944216" y="1305144"/>
        <a:ext cx="1944216" cy="783087"/>
      </dsp:txXfrm>
    </dsp:sp>
    <dsp:sp modelId="{5BFD288B-1639-4409-99D0-4B0760204EB7}">
      <dsp:nvSpPr>
        <dsp:cNvPr id="0" name=""/>
        <dsp:cNvSpPr/>
      </dsp:nvSpPr>
      <dsp:spPr>
        <a:xfrm>
          <a:off x="1152124" y="576064"/>
          <a:ext cx="1584182" cy="936102"/>
        </a:xfrm>
        <a:prstGeom prst="roundRect">
          <a:avLst/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/>
            <a:t>Tanulási és innovációs készségek</a:t>
          </a:r>
        </a:p>
      </dsp:txBody>
      <dsp:txXfrm>
        <a:off x="1197821" y="621761"/>
        <a:ext cx="1492788" cy="8447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0F488-C10C-43A6-B7FA-CFFAFE623B7B}" type="datetimeFigureOut">
              <a:rPr lang="hu-HU" smtClean="0"/>
              <a:pPr/>
              <a:t>2017. 07. 10.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89FF-4DA8-45E3-A90E-250EFA2824AB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0F488-C10C-43A6-B7FA-CFFAFE623B7B}" type="datetimeFigureOut">
              <a:rPr lang="hu-HU" smtClean="0"/>
              <a:pPr/>
              <a:t>2017. 07. 10.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89FF-4DA8-45E3-A90E-250EFA2824AB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0F488-C10C-43A6-B7FA-CFFAFE623B7B}" type="datetimeFigureOut">
              <a:rPr lang="hu-HU" smtClean="0"/>
              <a:pPr/>
              <a:t>2017. 07. 10.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89FF-4DA8-45E3-A90E-250EFA2824AB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0F488-C10C-43A6-B7FA-CFFAFE623B7B}" type="datetimeFigureOut">
              <a:rPr lang="hu-HU" smtClean="0"/>
              <a:pPr/>
              <a:t>2017. 07. 10.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89FF-4DA8-45E3-A90E-250EFA2824AB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0F488-C10C-43A6-B7FA-CFFAFE623B7B}" type="datetimeFigureOut">
              <a:rPr lang="hu-HU" smtClean="0"/>
              <a:pPr/>
              <a:t>2017. 07. 10.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89FF-4DA8-45E3-A90E-250EFA2824AB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0F488-C10C-43A6-B7FA-CFFAFE623B7B}" type="datetimeFigureOut">
              <a:rPr lang="hu-HU" smtClean="0"/>
              <a:pPr/>
              <a:t>2017. 07. 10.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89FF-4DA8-45E3-A90E-250EFA2824AB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0F488-C10C-43A6-B7FA-CFFAFE623B7B}" type="datetimeFigureOut">
              <a:rPr lang="hu-HU" smtClean="0"/>
              <a:pPr/>
              <a:t>2017. 07. 10.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89FF-4DA8-45E3-A90E-250EFA2824AB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0F488-C10C-43A6-B7FA-CFFAFE623B7B}" type="datetimeFigureOut">
              <a:rPr lang="hu-HU" smtClean="0"/>
              <a:pPr/>
              <a:t>2017. 07. 10.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89FF-4DA8-45E3-A90E-250EFA2824AB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0F488-C10C-43A6-B7FA-CFFAFE623B7B}" type="datetimeFigureOut">
              <a:rPr lang="hu-HU" smtClean="0"/>
              <a:pPr/>
              <a:t>2017. 07. 10.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89FF-4DA8-45E3-A90E-250EFA2824AB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0F488-C10C-43A6-B7FA-CFFAFE623B7B}" type="datetimeFigureOut">
              <a:rPr lang="hu-HU" smtClean="0"/>
              <a:pPr/>
              <a:t>2017. 07. 10.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89FF-4DA8-45E3-A90E-250EFA2824AB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0F488-C10C-43A6-B7FA-CFFAFE623B7B}" type="datetimeFigureOut">
              <a:rPr lang="hu-HU" smtClean="0"/>
              <a:pPr/>
              <a:t>2017. 07. 10.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89FF-4DA8-45E3-A90E-250EFA2824AB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C0F488-C10C-43A6-B7FA-CFFAFE623B7B}" type="datetimeFigureOut">
              <a:rPr lang="hu-HU" smtClean="0"/>
              <a:pPr/>
              <a:t>2017. 07. 10.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6089FF-4DA8-45E3-A90E-250EFA2824AB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image" Target="../media/image10.jpeg"/><Relationship Id="rId7" Type="http://schemas.openxmlformats.org/officeDocument/2006/relationships/diagramColors" Target="../diagrams/colors5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diagramLayout" Target="../diagrams/layout1.xml"/><Relationship Id="rId7" Type="http://schemas.openxmlformats.org/officeDocument/2006/relationships/image" Target="../media/image2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about:blank" TargetMode="External"/><Relationship Id="rId1" Type="http://schemas.openxmlformats.org/officeDocument/2006/relationships/slideLayout" Target="../slideLayouts/slideLayout2.xml"/></Relationships>
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395536" y="476672"/>
            <a:ext cx="7772400" cy="1470025"/>
          </a:xfrm>
        </p:spPr>
        <p:txBody>
          <a:bodyPr/>
          <a:lstStyle/>
          <a:p>
            <a:r>
              <a:rPr lang="hu-HU" b="1" dirty="0" smtClean="0"/>
              <a:t>A református tananyagfejlesztés lehetőségei és kihívásai</a:t>
            </a:r>
            <a:endParaRPr lang="hu-HU" b="1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251520" y="5229200"/>
            <a:ext cx="6400800" cy="1440160"/>
          </a:xfrm>
        </p:spPr>
        <p:txBody>
          <a:bodyPr>
            <a:normAutofit lnSpcReduction="10000"/>
          </a:bodyPr>
          <a:lstStyle/>
          <a:p>
            <a:pPr algn="l"/>
            <a:r>
              <a:rPr lang="hu-HU" b="1" dirty="0" smtClean="0">
                <a:solidFill>
                  <a:schemeClr val="tx1"/>
                </a:solidFill>
              </a:rPr>
              <a:t>Dr. </a:t>
            </a:r>
            <a:r>
              <a:rPr lang="hu-HU" b="1" dirty="0" err="1" smtClean="0">
                <a:solidFill>
                  <a:schemeClr val="tx1"/>
                </a:solidFill>
              </a:rPr>
              <a:t>Pompor</a:t>
            </a:r>
            <a:r>
              <a:rPr lang="hu-HU" b="1" dirty="0" smtClean="0">
                <a:solidFill>
                  <a:schemeClr val="tx1"/>
                </a:solidFill>
              </a:rPr>
              <a:t> Zoltán</a:t>
            </a:r>
          </a:p>
          <a:p>
            <a:pPr algn="l"/>
            <a:r>
              <a:rPr lang="hu-HU" sz="2400" dirty="0" smtClean="0">
                <a:solidFill>
                  <a:schemeClr val="tx1"/>
                </a:solidFill>
              </a:rPr>
              <a:t>Szakmai vezető</a:t>
            </a:r>
          </a:p>
          <a:p>
            <a:pPr algn="l"/>
            <a:r>
              <a:rPr lang="hu-HU" sz="2400" dirty="0" smtClean="0">
                <a:solidFill>
                  <a:schemeClr val="tx1"/>
                </a:solidFill>
              </a:rPr>
              <a:t>Református Tananyagfejlesztő Csoport</a:t>
            </a:r>
            <a:endParaRPr lang="hu-HU" sz="2400" dirty="0">
              <a:solidFill>
                <a:schemeClr val="tx1"/>
              </a:solidFill>
            </a:endParaRPr>
          </a:p>
        </p:txBody>
      </p:sp>
      <p:pic>
        <p:nvPicPr>
          <p:cNvPr id="9218" name="Picture 2" descr="https://www.hrpraktijk.nl/sites/hrpraktijk/files/styles/content/public/164565501_0.jpg?itok=6ILkl4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2204864"/>
            <a:ext cx="3812672" cy="36724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www.uzleteshaszon.hu/hirek/wp-content/uploads/2015/10/BusinessConception-800x445.jpg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 l="14784" r="14583"/>
          <a:stretch>
            <a:fillRect/>
          </a:stretch>
        </p:blipFill>
        <p:spPr bwMode="auto">
          <a:xfrm>
            <a:off x="5796136" y="3933056"/>
            <a:ext cx="3096344" cy="2438426"/>
          </a:xfrm>
          <a:prstGeom prst="rect">
            <a:avLst/>
          </a:prstGeom>
          <a:noFill/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Koncepcionális alapelvek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Teológiai és pedagógiai alapvetés</a:t>
            </a:r>
          </a:p>
          <a:p>
            <a:pPr lvl="1"/>
            <a:r>
              <a:rPr lang="hu-HU" dirty="0" smtClean="0"/>
              <a:t>A református iskola küldetése, célja, feladata</a:t>
            </a:r>
          </a:p>
          <a:p>
            <a:r>
              <a:rPr lang="hu-HU" dirty="0" smtClean="0"/>
              <a:t>Korszerű pedagógiai elvek</a:t>
            </a:r>
          </a:p>
          <a:p>
            <a:pPr lvl="1"/>
            <a:r>
              <a:rPr lang="hu-HU" dirty="0" smtClean="0"/>
              <a:t>Az eredményes tanulás támogatása</a:t>
            </a:r>
          </a:p>
          <a:p>
            <a:pPr lvl="1">
              <a:buNone/>
            </a:pPr>
            <a:endParaRPr lang="hu-HU" dirty="0"/>
          </a:p>
        </p:txBody>
      </p:sp>
      <p:graphicFrame>
        <p:nvGraphicFramePr>
          <p:cNvPr id="5" name="Diagram 4"/>
          <p:cNvGraphicFramePr/>
          <p:nvPr/>
        </p:nvGraphicFramePr>
        <p:xfrm>
          <a:off x="1187624" y="4005064"/>
          <a:ext cx="3888432" cy="20882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u-HU" b="1" dirty="0" smtClean="0"/>
              <a:t>Hollandia</a:t>
            </a:r>
            <a:endParaRPr lang="hu-HU" b="1" dirty="0"/>
          </a:p>
        </p:txBody>
      </p:sp>
      <p:pic>
        <p:nvPicPr>
          <p:cNvPr id="24578" name="Picture 2" descr="https://webwinkel.driestar-educatief.nl/getmetafile/78fd186d-1b7b-4777-933b-2e467201f529/ALGE0013.aspx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4288" y="0"/>
            <a:ext cx="1800200" cy="1800200"/>
          </a:xfrm>
          <a:prstGeom prst="rect">
            <a:avLst/>
          </a:prstGeom>
          <a:noFill/>
        </p:spPr>
      </p:pic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39552" y="1340768"/>
            <a:ext cx="8229600" cy="5256584"/>
          </a:xfrm>
        </p:spPr>
        <p:txBody>
          <a:bodyPr>
            <a:noAutofit/>
          </a:bodyPr>
          <a:lstStyle/>
          <a:p>
            <a:pPr lvl="0"/>
            <a:r>
              <a:rPr lang="hu-HU" sz="1500" b="1" dirty="0" smtClean="0"/>
              <a:t>Az alsó tagozaton </a:t>
            </a:r>
            <a:r>
              <a:rPr lang="hu-HU" sz="1500" dirty="0" smtClean="0"/>
              <a:t>nyomtatott tankönyvek és munkafüzetek</a:t>
            </a:r>
          </a:p>
          <a:p>
            <a:pPr lvl="0">
              <a:buNone/>
            </a:pPr>
            <a:r>
              <a:rPr lang="hu-HU" sz="1500" dirty="0" smtClean="0"/>
              <a:t>	(+tanári kézikönyvek, módszertani ajánlások)</a:t>
            </a:r>
          </a:p>
          <a:p>
            <a:pPr lvl="0"/>
            <a:r>
              <a:rPr lang="hu-HU" sz="1500" b="1" dirty="0" smtClean="0"/>
              <a:t>A felső tagozaton </a:t>
            </a:r>
            <a:r>
              <a:rPr lang="hu-HU" sz="1500" dirty="0" smtClean="0"/>
              <a:t>a munkafüzeti feladatokat kiválthatják a háromszintű digitális feladatok+tankönyvi fejezetek (+tanári kézikönyv és módszertani ajánlások)</a:t>
            </a:r>
          </a:p>
          <a:p>
            <a:pPr lvl="0"/>
            <a:r>
              <a:rPr lang="hu-HU" sz="1500" dirty="0" smtClean="0"/>
              <a:t>A szekularizált tartalommal szemben </a:t>
            </a:r>
            <a:r>
              <a:rPr lang="hu-HU" sz="1500" b="1" dirty="0" smtClean="0"/>
              <a:t>keresztyén pedagógiai alapok és tartalmak</a:t>
            </a:r>
          </a:p>
          <a:p>
            <a:pPr lvl="1"/>
            <a:r>
              <a:rPr lang="hu-HU" sz="1500" dirty="0" smtClean="0"/>
              <a:t>A keresztyén pedagógia esszenciája</a:t>
            </a:r>
          </a:p>
          <a:p>
            <a:pPr lvl="1"/>
            <a:r>
              <a:rPr lang="hu-HU" sz="1500" dirty="0" smtClean="0"/>
              <a:t>kiemelt tantárgyi területek: anyanyelv és irodalom, történelem, biológia, zene, szociális-érzelmi nevelés</a:t>
            </a:r>
          </a:p>
          <a:p>
            <a:pPr lvl="1"/>
            <a:r>
              <a:rPr lang="hu-HU" sz="1500" dirty="0" smtClean="0"/>
              <a:t>az anyanyelv és irodalom esetében további sajátos szempontok:</a:t>
            </a:r>
          </a:p>
          <a:p>
            <a:pPr lvl="2"/>
            <a:r>
              <a:rPr lang="hu-HU" sz="1500" dirty="0" smtClean="0"/>
              <a:t>nyelvszemlélet – a nyelv Isten ajándéka, a másik ember javára szolgáljon</a:t>
            </a:r>
          </a:p>
          <a:p>
            <a:pPr lvl="2"/>
            <a:r>
              <a:rPr lang="hu-HU" sz="1500" dirty="0" smtClean="0"/>
              <a:t>irodalom – minőségi, keresztyén szerzők beemelése a tantervbe</a:t>
            </a:r>
          </a:p>
          <a:p>
            <a:pPr lvl="0"/>
            <a:r>
              <a:rPr lang="hu-HU" sz="1500" b="1" dirty="0" smtClean="0"/>
              <a:t>A digitális tartalomfejlesztés elvei</a:t>
            </a:r>
          </a:p>
          <a:p>
            <a:pPr lvl="1"/>
            <a:r>
              <a:rPr lang="hu-HU" sz="1500" dirty="0" smtClean="0"/>
              <a:t>kevesebb munkája legyen tőle a pedagógusnak</a:t>
            </a:r>
          </a:p>
          <a:p>
            <a:pPr lvl="1"/>
            <a:r>
              <a:rPr lang="hu-HU" sz="1500" dirty="0" smtClean="0"/>
              <a:t>kis lépésekkel – egyszerre csak egy dolgon változtassunk</a:t>
            </a:r>
          </a:p>
          <a:p>
            <a:pPr lvl="1"/>
            <a:r>
              <a:rPr lang="hu-HU" sz="1500" dirty="0" smtClean="0"/>
              <a:t>differenciálás lehetőségének beépítése (3 szintű feladatok)</a:t>
            </a:r>
          </a:p>
          <a:p>
            <a:pPr lvl="1"/>
            <a:r>
              <a:rPr lang="hu-HU" sz="1500" dirty="0" smtClean="0"/>
              <a:t>feladatkiosztás a diákoknak </a:t>
            </a:r>
          </a:p>
          <a:p>
            <a:pPr lvl="2"/>
            <a:r>
              <a:rPr lang="hu-HU" sz="1500" dirty="0" smtClean="0"/>
              <a:t>az iskolai adminisztrációs rendszerből veszi át a tanulók adatait (osztály, név)</a:t>
            </a:r>
          </a:p>
          <a:p>
            <a:pPr lvl="2"/>
            <a:r>
              <a:rPr lang="hu-HU" sz="1500" dirty="0" smtClean="0"/>
              <a:t>egyénileg meghatározható, milyen szintű feladatot kapjanak</a:t>
            </a:r>
          </a:p>
          <a:p>
            <a:pPr lvl="2"/>
            <a:r>
              <a:rPr lang="hu-HU" sz="1500" dirty="0" smtClean="0"/>
              <a:t>a diákok csak a saját előmenetelüket látják - %-ban</a:t>
            </a:r>
            <a:endParaRPr lang="hu-HU" sz="15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39552" y="242088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hu-HU" sz="5300" b="1" dirty="0" smtClean="0"/>
              <a:t>Köszönöm a figyelmet!</a:t>
            </a:r>
            <a:br>
              <a:rPr lang="hu-HU" sz="5300" b="1" dirty="0" smtClean="0"/>
            </a:br>
            <a:r>
              <a:rPr lang="hu-HU" dirty="0" smtClean="0"/>
              <a:t/>
            </a:r>
            <a:br>
              <a:rPr lang="hu-HU" dirty="0" smtClean="0"/>
            </a:br>
            <a:r>
              <a:rPr lang="hu-HU" dirty="0" err="1" smtClean="0"/>
              <a:t>reftan</a:t>
            </a:r>
            <a:r>
              <a:rPr lang="hu-HU" dirty="0" smtClean="0"/>
              <a:t>@</a:t>
            </a:r>
            <a:r>
              <a:rPr lang="hu-HU" dirty="0" err="1" smtClean="0"/>
              <a:t>reformatus.hu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936104"/>
          </a:xfrm>
        </p:spPr>
        <p:txBody>
          <a:bodyPr>
            <a:noAutofit/>
          </a:bodyPr>
          <a:lstStyle/>
          <a:p>
            <a:r>
              <a:rPr lang="hu-HU" sz="3200" b="1" dirty="0" smtClean="0"/>
              <a:t>A fejlesztés ütemezése 2018. 12. 31-ig</a:t>
            </a:r>
            <a:endParaRPr lang="hu-HU" sz="3200" b="1" dirty="0"/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985783"/>
              </p:ext>
            </p:extLst>
          </p:nvPr>
        </p:nvGraphicFramePr>
        <p:xfrm>
          <a:off x="611560" y="2204864"/>
          <a:ext cx="4968552" cy="42050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42" name="Picture 2" descr="http://wwwcdn.digitalbookworld.com/wp-content/uploads/digitaltextbook-300x232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094309" y="5085344"/>
            <a:ext cx="1862067" cy="1440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0244" name="Picture 4" descr="http://www.sismarketresearch.com/wp-content/uploads/2015/11/sis-quantitative-market-research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084167" y="1628800"/>
            <a:ext cx="1920000" cy="1440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0246" name="Picture 6" descr="http://www.writopedia.org/wp-content/uploads/2017/01/Educational-2-1024x1011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516216" y="3356992"/>
            <a:ext cx="1458516" cy="1440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537945952"/>
              </p:ext>
            </p:extLst>
          </p:nvPr>
        </p:nvGraphicFramePr>
        <p:xfrm>
          <a:off x="395536" y="1442402"/>
          <a:ext cx="8352928" cy="41044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Cím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b="1" dirty="0"/>
              <a:t>A fejlesztés ütemezése </a:t>
            </a:r>
            <a:r>
              <a:rPr lang="hu-HU" b="1" dirty="0" smtClean="0"/>
              <a:t>2021. 10. </a:t>
            </a:r>
            <a:r>
              <a:rPr lang="hu-HU" b="1" dirty="0"/>
              <a:t>31-ig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767141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hu-HU" sz="4000" b="1" dirty="0" smtClean="0"/>
              <a:t>1. A fejlesztés előkészítése</a:t>
            </a:r>
            <a:endParaRPr lang="hu-HU" sz="4000" b="1" dirty="0"/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</p:nvPr>
        </p:nvGraphicFramePr>
        <p:xfrm>
          <a:off x="1691680" y="1196752"/>
          <a:ext cx="6552728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2F54809-DC85-4BC6-AB83-B3D15C5BD6D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graphicEl>
                                              <a:dgm id="{52F54809-DC85-4BC6-AB83-B3D15C5BD6D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B0463CB-FA45-4A42-9238-890E12C728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graphicEl>
                                              <a:dgm id="{8B0463CB-FA45-4A42-9238-890E12C7280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E694815-7A17-40C0-A03E-91399124B55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graphicEl>
                                              <a:dgm id="{AE694815-7A17-40C0-A03E-91399124B55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42427EA-FCC4-46B7-AF9E-CE750A2F967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graphicEl>
                                              <a:dgm id="{642427EA-FCC4-46B7-AF9E-CE750A2F967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41C8824-12E1-4D6E-8CF2-079EDE3358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>
                                            <p:graphicEl>
                                              <a:dgm id="{B41C8824-12E1-4D6E-8CF2-079EDE33585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5D2FD38-3E34-437D-B828-B044EF259C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">
                                            <p:graphicEl>
                                              <a:dgm id="{15D2FD38-3E34-437D-B828-B044EF259C9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1D7D10F-6E19-418E-9CE0-79BEF8CE285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">
                                            <p:graphicEl>
                                              <a:dgm id="{81D7D10F-6E19-418E-9CE0-79BEF8CE285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u-HU" b="1" dirty="0" smtClean="0"/>
              <a:t>2.</a:t>
            </a:r>
            <a:r>
              <a:rPr lang="hu-HU" dirty="0" smtClean="0"/>
              <a:t> </a:t>
            </a:r>
            <a:r>
              <a:rPr lang="hu-HU" b="1" dirty="0" smtClean="0"/>
              <a:t>Kerettanterv-fejlesztés</a:t>
            </a:r>
            <a:endParaRPr lang="hu-HU" b="1" dirty="0"/>
          </a:p>
        </p:txBody>
      </p:sp>
      <p:grpSp>
        <p:nvGrpSpPr>
          <p:cNvPr id="26" name="Csoportba foglalás 25"/>
          <p:cNvGrpSpPr/>
          <p:nvPr/>
        </p:nvGrpSpPr>
        <p:grpSpPr>
          <a:xfrm>
            <a:off x="5436096" y="1835532"/>
            <a:ext cx="3096344" cy="1458744"/>
            <a:chOff x="5796136" y="1403484"/>
            <a:chExt cx="3096344" cy="1458744"/>
          </a:xfrm>
          <a:solidFill>
            <a:schemeClr val="accent2">
              <a:lumMod val="20000"/>
              <a:lumOff val="80000"/>
            </a:schemeClr>
          </a:solidFill>
        </p:grpSpPr>
        <p:sp>
          <p:nvSpPr>
            <p:cNvPr id="12" name="Szövegdoboz 11"/>
            <p:cNvSpPr txBox="1"/>
            <p:nvPr/>
          </p:nvSpPr>
          <p:spPr>
            <a:xfrm>
              <a:off x="5796136" y="1700808"/>
              <a:ext cx="2376264" cy="830997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hu-HU" sz="2400" b="1" dirty="0" err="1" smtClean="0"/>
                <a:t>Katechetikai</a:t>
              </a:r>
              <a:r>
                <a:rPr lang="hu-HU" sz="2400" b="1" dirty="0" smtClean="0"/>
                <a:t> fejlesztés</a:t>
              </a:r>
              <a:endParaRPr lang="hu-HU" sz="2400" b="1" dirty="0"/>
            </a:p>
          </p:txBody>
        </p:sp>
        <p:sp>
          <p:nvSpPr>
            <p:cNvPr id="16" name="Szövegdoboz 15"/>
            <p:cNvSpPr txBox="1"/>
            <p:nvPr/>
          </p:nvSpPr>
          <p:spPr>
            <a:xfrm>
              <a:off x="6516216" y="1403484"/>
              <a:ext cx="2376264" cy="369332"/>
            </a:xfrm>
            <a:prstGeom prst="rect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hu-HU" dirty="0" smtClean="0"/>
                <a:t>Tankönyvek</a:t>
              </a:r>
              <a:endParaRPr lang="hu-HU" dirty="0"/>
            </a:p>
          </p:txBody>
        </p:sp>
        <p:sp>
          <p:nvSpPr>
            <p:cNvPr id="17" name="Szövegdoboz 16"/>
            <p:cNvSpPr txBox="1"/>
            <p:nvPr/>
          </p:nvSpPr>
          <p:spPr>
            <a:xfrm>
              <a:off x="6516216" y="2492896"/>
              <a:ext cx="2376264" cy="369332"/>
            </a:xfrm>
            <a:prstGeom prst="rect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hu-HU" dirty="0" smtClean="0"/>
                <a:t>Digitális tartalmak</a:t>
              </a:r>
              <a:endParaRPr lang="hu-HU" dirty="0"/>
            </a:p>
          </p:txBody>
        </p:sp>
      </p:grpSp>
      <p:grpSp>
        <p:nvGrpSpPr>
          <p:cNvPr id="25" name="Csoportba foglalás 24"/>
          <p:cNvGrpSpPr/>
          <p:nvPr/>
        </p:nvGrpSpPr>
        <p:grpSpPr>
          <a:xfrm>
            <a:off x="971600" y="5013176"/>
            <a:ext cx="4608512" cy="1161420"/>
            <a:chOff x="4139952" y="3429000"/>
            <a:chExt cx="4608512" cy="1161420"/>
          </a:xfrm>
          <a:solidFill>
            <a:schemeClr val="accent2">
              <a:lumMod val="20000"/>
              <a:lumOff val="80000"/>
            </a:schemeClr>
          </a:solidFill>
        </p:grpSpPr>
        <p:sp>
          <p:nvSpPr>
            <p:cNvPr id="4" name="Szövegdoboz 3"/>
            <p:cNvSpPr txBox="1"/>
            <p:nvPr/>
          </p:nvSpPr>
          <p:spPr>
            <a:xfrm>
              <a:off x="4139952" y="3643007"/>
              <a:ext cx="2664296" cy="830997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hu-HU" sz="2400" b="1" dirty="0" smtClean="0"/>
                <a:t>Kísérleti tankönyvek</a:t>
              </a:r>
              <a:endParaRPr lang="hu-HU" sz="2400" b="1" dirty="0"/>
            </a:p>
          </p:txBody>
        </p:sp>
        <p:sp>
          <p:nvSpPr>
            <p:cNvPr id="9" name="Szövegdoboz 8"/>
            <p:cNvSpPr txBox="1"/>
            <p:nvPr/>
          </p:nvSpPr>
          <p:spPr>
            <a:xfrm>
              <a:off x="6372200" y="3429000"/>
              <a:ext cx="2376264" cy="369332"/>
            </a:xfrm>
            <a:prstGeom prst="rect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hu-HU" dirty="0" smtClean="0"/>
                <a:t>Tanmenetek</a:t>
              </a:r>
              <a:endParaRPr lang="hu-HU" dirty="0"/>
            </a:p>
          </p:txBody>
        </p:sp>
        <p:sp>
          <p:nvSpPr>
            <p:cNvPr id="14" name="Szövegdoboz 13"/>
            <p:cNvSpPr txBox="1"/>
            <p:nvPr/>
          </p:nvSpPr>
          <p:spPr>
            <a:xfrm>
              <a:off x="6372200" y="4221088"/>
              <a:ext cx="2376264" cy="369332"/>
            </a:xfrm>
            <a:prstGeom prst="rect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hu-HU" dirty="0" smtClean="0"/>
                <a:t>Rugalmas </a:t>
              </a:r>
              <a:r>
                <a:rPr lang="hu-HU" dirty="0"/>
                <a:t>t</a:t>
              </a:r>
              <a:r>
                <a:rPr lang="hu-HU" dirty="0" smtClean="0"/>
                <a:t>anmenetek</a:t>
              </a:r>
              <a:endParaRPr lang="hu-HU" dirty="0"/>
            </a:p>
          </p:txBody>
        </p:sp>
      </p:grpSp>
      <p:grpSp>
        <p:nvGrpSpPr>
          <p:cNvPr id="27" name="Csoportba foglalás 26"/>
          <p:cNvGrpSpPr/>
          <p:nvPr/>
        </p:nvGrpSpPr>
        <p:grpSpPr>
          <a:xfrm>
            <a:off x="4572000" y="3645024"/>
            <a:ext cx="4295375" cy="1368152"/>
            <a:chOff x="611560" y="4005064"/>
            <a:chExt cx="4478398" cy="1368152"/>
          </a:xfrm>
          <a:solidFill>
            <a:schemeClr val="accent2">
              <a:lumMod val="20000"/>
              <a:lumOff val="80000"/>
            </a:schemeClr>
          </a:solidFill>
        </p:grpSpPr>
        <p:sp>
          <p:nvSpPr>
            <p:cNvPr id="10" name="Szövegdoboz 9"/>
            <p:cNvSpPr txBox="1"/>
            <p:nvPr/>
          </p:nvSpPr>
          <p:spPr>
            <a:xfrm>
              <a:off x="611560" y="4293096"/>
              <a:ext cx="2376264" cy="46166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hu-HU" sz="2400" b="1" dirty="0" smtClean="0"/>
                <a:t>Helyzetelemzés</a:t>
              </a:r>
              <a:endParaRPr lang="hu-HU" sz="2400" b="1" dirty="0"/>
            </a:p>
          </p:txBody>
        </p:sp>
        <p:sp>
          <p:nvSpPr>
            <p:cNvPr id="23" name="Szövegdoboz 22"/>
            <p:cNvSpPr txBox="1"/>
            <p:nvPr/>
          </p:nvSpPr>
          <p:spPr>
            <a:xfrm>
              <a:off x="2713694" y="4726885"/>
              <a:ext cx="2376264" cy="646331"/>
            </a:xfrm>
            <a:prstGeom prst="rect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hu-HU" dirty="0" smtClean="0"/>
                <a:t>Intézményvezetői fókuszcsoportok</a:t>
              </a:r>
              <a:endParaRPr lang="hu-HU" dirty="0"/>
            </a:p>
          </p:txBody>
        </p:sp>
        <p:sp>
          <p:nvSpPr>
            <p:cNvPr id="24" name="Szövegdoboz 23"/>
            <p:cNvSpPr txBox="1"/>
            <p:nvPr/>
          </p:nvSpPr>
          <p:spPr>
            <a:xfrm>
              <a:off x="2713694" y="4005064"/>
              <a:ext cx="2376264" cy="369332"/>
            </a:xfrm>
            <a:prstGeom prst="rect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hu-HU" dirty="0" smtClean="0"/>
                <a:t>Pedagógus-kérdőív</a:t>
              </a:r>
              <a:endParaRPr lang="hu-HU" dirty="0"/>
            </a:p>
          </p:txBody>
        </p:sp>
      </p:grpSp>
      <p:grpSp>
        <p:nvGrpSpPr>
          <p:cNvPr id="30" name="Csoportba foglalás 29"/>
          <p:cNvGrpSpPr/>
          <p:nvPr/>
        </p:nvGrpSpPr>
        <p:grpSpPr>
          <a:xfrm>
            <a:off x="467544" y="3429000"/>
            <a:ext cx="3888432" cy="1152128"/>
            <a:chOff x="1043608" y="4869160"/>
            <a:chExt cx="3888432" cy="1152128"/>
          </a:xfrm>
          <a:solidFill>
            <a:schemeClr val="accent2">
              <a:lumMod val="20000"/>
              <a:lumOff val="80000"/>
            </a:schemeClr>
          </a:solidFill>
        </p:grpSpPr>
        <p:sp>
          <p:nvSpPr>
            <p:cNvPr id="13" name="Szövegdoboz 12"/>
            <p:cNvSpPr txBox="1"/>
            <p:nvPr/>
          </p:nvSpPr>
          <p:spPr>
            <a:xfrm>
              <a:off x="1043608" y="4869160"/>
              <a:ext cx="2376264" cy="830997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hu-HU" sz="2400" b="1" dirty="0" smtClean="0"/>
                <a:t>Jó gyakorlat pályázat</a:t>
              </a:r>
              <a:endParaRPr lang="hu-HU" sz="2400" b="1" dirty="0"/>
            </a:p>
          </p:txBody>
        </p:sp>
        <p:sp>
          <p:nvSpPr>
            <p:cNvPr id="28" name="Szövegdoboz 27"/>
            <p:cNvSpPr txBox="1"/>
            <p:nvPr/>
          </p:nvSpPr>
          <p:spPr>
            <a:xfrm>
              <a:off x="2555776" y="5651956"/>
              <a:ext cx="2376264" cy="369332"/>
            </a:xfrm>
            <a:prstGeom prst="rect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hu-HU" dirty="0" smtClean="0"/>
                <a:t>19 pályázó 31 pályázat</a:t>
              </a:r>
              <a:endParaRPr lang="hu-HU" dirty="0"/>
            </a:p>
          </p:txBody>
        </p:sp>
      </p:grpSp>
      <p:sp>
        <p:nvSpPr>
          <p:cNvPr id="20" name="Téglalap 19"/>
          <p:cNvSpPr/>
          <p:nvPr/>
        </p:nvSpPr>
        <p:spPr>
          <a:xfrm>
            <a:off x="179512" y="1484784"/>
            <a:ext cx="4680520" cy="1569660"/>
          </a:xfrm>
          <a:prstGeom prst="rect">
            <a:avLst/>
          </a:prstGeom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r>
              <a:rPr lang="hu-HU" sz="2400" b="1" dirty="0" smtClean="0"/>
              <a:t>Cél: </a:t>
            </a:r>
          </a:p>
          <a:p>
            <a:r>
              <a:rPr lang="hu-HU" sz="2400" b="1" dirty="0" smtClean="0"/>
              <a:t>A tantárgyak, műveltségi területek </a:t>
            </a:r>
          </a:p>
          <a:p>
            <a:r>
              <a:rPr lang="hu-HU" sz="2400" b="1" dirty="0" smtClean="0"/>
              <a:t>református sajátosságainak, </a:t>
            </a:r>
          </a:p>
          <a:p>
            <a:r>
              <a:rPr lang="hu-HU" sz="2400" b="1" dirty="0" smtClean="0"/>
              <a:t>tartalmainak meghatározása</a:t>
            </a:r>
            <a:endParaRPr lang="hu-HU" sz="2400" b="1" dirty="0"/>
          </a:p>
        </p:txBody>
      </p:sp>
      <p:grpSp>
        <p:nvGrpSpPr>
          <p:cNvPr id="3" name="Csoportba foglalás 2"/>
          <p:cNvGrpSpPr/>
          <p:nvPr/>
        </p:nvGrpSpPr>
        <p:grpSpPr>
          <a:xfrm>
            <a:off x="6156176" y="5521662"/>
            <a:ext cx="2711199" cy="1043245"/>
            <a:chOff x="6156176" y="5521662"/>
            <a:chExt cx="2711199" cy="1043245"/>
          </a:xfrm>
        </p:grpSpPr>
        <p:sp>
          <p:nvSpPr>
            <p:cNvPr id="29" name="Szövegdoboz 28"/>
            <p:cNvSpPr txBox="1"/>
            <p:nvPr/>
          </p:nvSpPr>
          <p:spPr>
            <a:xfrm>
              <a:off x="6491111" y="5521662"/>
              <a:ext cx="2376264" cy="46166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hu-HU" sz="2400" b="1" dirty="0" smtClean="0"/>
                <a:t>Kerettantervek</a:t>
              </a:r>
              <a:endParaRPr lang="hu-HU" sz="2400" b="1" dirty="0"/>
            </a:p>
          </p:txBody>
        </p:sp>
        <p:sp>
          <p:nvSpPr>
            <p:cNvPr id="21" name="Szövegdoboz 20"/>
            <p:cNvSpPr txBox="1"/>
            <p:nvPr/>
          </p:nvSpPr>
          <p:spPr>
            <a:xfrm>
              <a:off x="6156176" y="5918576"/>
              <a:ext cx="2376264" cy="646331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hu-HU" dirty="0" smtClean="0"/>
                <a:t>RPI implementációs anyagok </a:t>
              </a:r>
              <a:endParaRPr lang="hu-HU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742950" indent="-742950" algn="l">
              <a:buFont typeface="+mj-lt"/>
              <a:buAutoNum type="arabicPeriod" startAt="3"/>
            </a:pPr>
            <a:r>
              <a:rPr lang="hu-HU" b="1" dirty="0" smtClean="0"/>
              <a:t>Tananyagfejlesztés</a:t>
            </a:r>
            <a:endParaRPr lang="hu-HU" b="1" dirty="0"/>
          </a:p>
        </p:txBody>
      </p:sp>
      <p:pic>
        <p:nvPicPr>
          <p:cNvPr id="4098" name="Picture 2" descr="https://images1.publicschoolreview.com/article/462x462/0/437/The-Advent-of-the-Digital-Textbook-Boon-or-Bust--2l3zM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40643" y="0"/>
            <a:ext cx="2703357" cy="2924944"/>
          </a:xfrm>
          <a:prstGeom prst="rect">
            <a:avLst/>
          </a:prstGeom>
          <a:noFill/>
        </p:spPr>
      </p:pic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b="1" dirty="0" smtClean="0"/>
              <a:t>Hagyományos - nyomtatott</a:t>
            </a:r>
          </a:p>
          <a:p>
            <a:pPr lvl="1"/>
            <a:r>
              <a:rPr lang="hu-HU" dirty="0" smtClean="0"/>
              <a:t>Tantárgyanként más-más igény lehet</a:t>
            </a:r>
          </a:p>
          <a:p>
            <a:pPr lvl="1"/>
            <a:r>
              <a:rPr lang="hu-HU" dirty="0" smtClean="0"/>
              <a:t>Tankönyv, szöveggyűjtemény, feladatgyűjtemény</a:t>
            </a:r>
          </a:p>
          <a:p>
            <a:pPr lvl="1"/>
            <a:r>
              <a:rPr lang="hu-HU" dirty="0" smtClean="0"/>
              <a:t>Tehetséggondozás és felzárkóztatás</a:t>
            </a:r>
          </a:p>
          <a:p>
            <a:r>
              <a:rPr lang="hu-HU" b="1" dirty="0" smtClean="0"/>
              <a:t>Digitális </a:t>
            </a:r>
          </a:p>
          <a:p>
            <a:pPr lvl="1"/>
            <a:r>
              <a:rPr lang="hu-HU" dirty="0" smtClean="0"/>
              <a:t>keretrendszer és tartalom</a:t>
            </a:r>
          </a:p>
          <a:p>
            <a:pPr lvl="1"/>
            <a:r>
              <a:rPr lang="hu-HU" dirty="0" smtClean="0"/>
              <a:t>kapcsolódás már meglévő tartalmakhoz</a:t>
            </a:r>
          </a:p>
          <a:p>
            <a:pPr lvl="1"/>
            <a:r>
              <a:rPr lang="hu-HU" dirty="0" smtClean="0"/>
              <a:t>diákok önálló tanulásának támogatása</a:t>
            </a:r>
          </a:p>
          <a:p>
            <a:pPr lvl="1"/>
            <a:endParaRPr lang="hu-H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ím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u-HU" b="1" dirty="0" smtClean="0"/>
              <a:t>4. Implementáció</a:t>
            </a:r>
            <a:endParaRPr lang="hu-HU" b="1" dirty="0"/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</p:nvPr>
        </p:nvGraphicFramePr>
        <p:xfrm>
          <a:off x="2555776" y="1052736"/>
          <a:ext cx="5616624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Szövegdoboz 6"/>
          <p:cNvSpPr txBox="1"/>
          <p:nvPr/>
        </p:nvSpPr>
        <p:spPr>
          <a:xfrm>
            <a:off x="1259632" y="5157192"/>
            <a:ext cx="3384376" cy="1477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hu-HU" b="1" dirty="0" smtClean="0"/>
              <a:t>Kipróbálás</a:t>
            </a:r>
          </a:p>
          <a:p>
            <a:pPr algn="ctr"/>
            <a:r>
              <a:rPr lang="hu-HU" b="1" dirty="0" smtClean="0"/>
              <a:t>Tanári kézikönyvek</a:t>
            </a:r>
          </a:p>
          <a:p>
            <a:pPr algn="ctr"/>
            <a:r>
              <a:rPr lang="hu-HU" b="1" dirty="0" smtClean="0"/>
              <a:t>Tanmenetek</a:t>
            </a:r>
          </a:p>
          <a:p>
            <a:pPr algn="ctr"/>
            <a:r>
              <a:rPr lang="hu-HU" b="1" dirty="0" smtClean="0"/>
              <a:t>Pedagógus-továbbképzés</a:t>
            </a:r>
          </a:p>
          <a:p>
            <a:pPr algn="ctr"/>
            <a:r>
              <a:rPr lang="hu-HU" b="1" dirty="0" err="1" smtClean="0"/>
              <a:t>Workshopok</a:t>
            </a:r>
            <a:endParaRPr lang="hu-H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8971A3B-3C2E-4965-8EBC-EB50520433C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graphicEl>
                                              <a:dgm id="{F8971A3B-3C2E-4965-8EBC-EB50520433C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8D13AAD-239F-436E-B2C3-A08CC8E3718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graphicEl>
                                              <a:dgm id="{28D13AAD-239F-436E-B2C3-A08CC8E3718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E060D80-E4CD-448F-B2A9-81712B38F3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graphicEl>
                                              <a:dgm id="{1E060D80-E4CD-448F-B2A9-81712B38F33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5DFC389-E0A2-4D59-BFAE-B1F9233246D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graphicEl>
                                              <a:dgm id="{45DFC389-E0A2-4D59-BFAE-B1F9233246D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  <p:bldP spid="7" grpId="0" build="allAtOnce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 t="28120" b="6833"/>
          <a:stretch>
            <a:fillRect/>
          </a:stretch>
        </p:blipFill>
        <p:spPr bwMode="auto">
          <a:xfrm>
            <a:off x="251520" y="1268760"/>
            <a:ext cx="8663463" cy="316835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Hazai előzmények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600200"/>
            <a:ext cx="7355160" cy="4525963"/>
          </a:xfrm>
        </p:spPr>
        <p:txBody>
          <a:bodyPr>
            <a:normAutofit/>
          </a:bodyPr>
          <a:lstStyle/>
          <a:p>
            <a:r>
              <a:rPr lang="hu-HU" sz="2800" dirty="0" smtClean="0"/>
              <a:t>Az államosításig több egyházi, mint állami iskola – saját tankönyvek</a:t>
            </a:r>
          </a:p>
          <a:p>
            <a:r>
              <a:rPr lang="hu-HU" sz="2800" dirty="0" smtClean="0"/>
              <a:t>Egyháztörténet tankönyv és tanári kézikönyv</a:t>
            </a:r>
          </a:p>
          <a:p>
            <a:r>
              <a:rPr lang="hu-HU" sz="2800" dirty="0" err="1" smtClean="0"/>
              <a:t>Katechetikai</a:t>
            </a:r>
            <a:r>
              <a:rPr lang="hu-HU" sz="2800" dirty="0" smtClean="0"/>
              <a:t> tankönyv-fejlesztés</a:t>
            </a:r>
          </a:p>
          <a:p>
            <a:pPr lvl="1"/>
            <a:r>
              <a:rPr lang="hu-HU" sz="2400" dirty="0" smtClean="0"/>
              <a:t>Kerettanterv</a:t>
            </a:r>
          </a:p>
          <a:p>
            <a:pPr lvl="1"/>
            <a:r>
              <a:rPr lang="hu-HU" sz="2400" dirty="0" smtClean="0"/>
              <a:t>Tankönyvek, munkafüzetek</a:t>
            </a:r>
          </a:p>
          <a:p>
            <a:pPr lvl="1"/>
            <a:r>
              <a:rPr lang="hu-HU" sz="2400" dirty="0" smtClean="0"/>
              <a:t>Digitális feladatbank</a:t>
            </a:r>
          </a:p>
          <a:p>
            <a:r>
              <a:rPr lang="hu-HU" sz="2800" dirty="0" smtClean="0"/>
              <a:t>Czeglédi Sándor középiskolai történelemkönyve</a:t>
            </a:r>
            <a:endParaRPr lang="hu-HU" sz="2800" dirty="0"/>
          </a:p>
        </p:txBody>
      </p:sp>
      <p:pic>
        <p:nvPicPr>
          <p:cNvPr id="22530" name="Picture 2" descr="https://www.antikvarium.hu/foto/8203463-nagy.jpg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84368" y="5013176"/>
            <a:ext cx="1080795" cy="1440000"/>
          </a:xfrm>
          <a:prstGeom prst="rect">
            <a:avLst/>
          </a:prstGeom>
          <a:noFill/>
        </p:spPr>
      </p:pic>
      <p:pic>
        <p:nvPicPr>
          <p:cNvPr id="22532" name="Picture 4" descr="Egyháztörténet 2.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24328" y="1412776"/>
            <a:ext cx="1080000" cy="1458001"/>
          </a:xfrm>
          <a:prstGeom prst="rect">
            <a:avLst/>
          </a:prstGeom>
          <a:noFill/>
        </p:spPr>
      </p:pic>
      <p:pic>
        <p:nvPicPr>
          <p:cNvPr id="22534" name="Picture 6" descr="http://www.reformatus.hu/data/media/galeria/2013-szeptember/hittan_tk5_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668344" y="3140968"/>
            <a:ext cx="1080000" cy="1529999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TM04033919[[fn=Áramkör]]</Template>
  <TotalTime>535</TotalTime>
  <Words>270</Words>
  <Application>Microsoft Office PowerPoint</Application>
  <PresentationFormat>Diavetítés a képernyőre (4:3 oldalarány)</PresentationFormat>
  <Paragraphs>109</Paragraphs>
  <Slides>12</Slides>
  <Notes>0</Notes>
  <HiddenSlides>3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Office-téma</vt:lpstr>
      <vt:lpstr>A református tananyagfejlesztés lehetőségei és kihívásai</vt:lpstr>
      <vt:lpstr>A fejlesztés ütemezése 2018. 12. 31-ig</vt:lpstr>
      <vt:lpstr>A fejlesztés ütemezése 2021. 10. 31-ig</vt:lpstr>
      <vt:lpstr>1. A fejlesztés előkészítése</vt:lpstr>
      <vt:lpstr>2. Kerettanterv-fejlesztés</vt:lpstr>
      <vt:lpstr>Tananyagfejlesztés</vt:lpstr>
      <vt:lpstr>4. Implementáció</vt:lpstr>
      <vt:lpstr>PowerPoint-bemutató</vt:lpstr>
      <vt:lpstr>Hazai előzmények</vt:lpstr>
      <vt:lpstr>Koncepcionális alapelvek</vt:lpstr>
      <vt:lpstr>Hollandia</vt:lpstr>
      <vt:lpstr>Köszönöm a figyelmet!  reftan@reformatus.hu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kekgolyo</dc:creator>
  <cp:lastModifiedBy>Pompor Zoltán</cp:lastModifiedBy>
  <cp:revision>40</cp:revision>
  <dcterms:created xsi:type="dcterms:W3CDTF">2017-07-08T15:10:02Z</dcterms:created>
  <dcterms:modified xsi:type="dcterms:W3CDTF">2017-07-10T14:27:52Z</dcterms:modified>
</cp:coreProperties>
</file>